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1"/>
  </p:sldMasterIdLst>
  <p:notesMasterIdLst>
    <p:notesMasterId r:id="rId29"/>
  </p:notesMasterIdLst>
  <p:sldIdLst>
    <p:sldId id="256" r:id="rId12"/>
    <p:sldId id="308" r:id="rId13"/>
    <p:sldId id="310" r:id="rId14"/>
    <p:sldId id="313" r:id="rId15"/>
    <p:sldId id="280" r:id="rId16"/>
    <p:sldId id="316" r:id="rId17"/>
    <p:sldId id="317" r:id="rId18"/>
    <p:sldId id="285" r:id="rId19"/>
    <p:sldId id="315" r:id="rId20"/>
    <p:sldId id="282" r:id="rId21"/>
    <p:sldId id="314" r:id="rId22"/>
    <p:sldId id="306" r:id="rId23"/>
    <p:sldId id="283" r:id="rId24"/>
    <p:sldId id="307" r:id="rId25"/>
    <p:sldId id="304" r:id="rId26"/>
    <p:sldId id="290" r:id="rId27"/>
    <p:sldId id="31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C3B8590-23D3-4F52-A546-98C637C1091A}">
          <p14:sldIdLst>
            <p14:sldId id="256"/>
          </p14:sldIdLst>
        </p14:section>
        <p14:section name="Architektur" id="{B75720F7-D078-47FF-A612-E44F8252AB39}">
          <p14:sldIdLst>
            <p14:sldId id="308"/>
            <p14:sldId id="310"/>
            <p14:sldId id="313"/>
          </p14:sldIdLst>
        </p14:section>
        <p14:section name="Entwurfsmuster" id="{9D09CC7A-FB9C-482A-9C51-E89EE5DBA60C}">
          <p14:sldIdLst>
            <p14:sldId id="280"/>
            <p14:sldId id="316"/>
            <p14:sldId id="317"/>
          </p14:sldIdLst>
        </p14:section>
        <p14:section name="Externe Ressourcen" id="{E4DEF348-F96A-4C48-8AD0-617306CF75A4}">
          <p14:sldIdLst>
            <p14:sldId id="285"/>
          </p14:sldIdLst>
        </p14:section>
        <p14:section name="Datenbank" id="{6E373BFC-E4C5-48D0-9D85-B2CF1E249DB1}">
          <p14:sldIdLst>
            <p14:sldId id="315"/>
            <p14:sldId id="282"/>
            <p14:sldId id="314"/>
          </p14:sldIdLst>
        </p14:section>
        <p14:section name="JSON" id="{7BE6DD9F-B195-4AD8-88DC-82AE6100EC6E}">
          <p14:sldIdLst>
            <p14:sldId id="306"/>
            <p14:sldId id="283"/>
            <p14:sldId id="307"/>
            <p14:sldId id="304"/>
          </p14:sldIdLst>
        </p14:section>
        <p14:section name="Implementierungsplan" id="{EB8BE04C-274D-4614-A8C6-942238649FEF}">
          <p14:sldIdLst>
            <p14:sldId id="290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4472C4"/>
    <a:srgbClr val="5B9BD5"/>
    <a:srgbClr val="ED7D31"/>
    <a:srgbClr val="70AD47"/>
    <a:srgbClr val="FFC000"/>
    <a:srgbClr val="F79411"/>
    <a:srgbClr val="B45210"/>
    <a:srgbClr val="FFFF97"/>
    <a:srgbClr val="F5B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5" autoAdjust="0"/>
    <p:restoredTop sz="74824" autoAdjust="0"/>
  </p:normalViewPr>
  <p:slideViewPr>
    <p:cSldViewPr snapToGrid="0">
      <p:cViewPr varScale="1">
        <p:scale>
          <a:sx n="85" d="100"/>
          <a:sy n="85" d="100"/>
        </p:scale>
        <p:origin x="274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552" y="-4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customXml" Target="../customXml/item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8" Type="http://schemas.openxmlformats.org/officeDocument/2006/relationships/customXml" Target="../customXml/item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D9072-816B-46EF-BF4E-CA6292C8D3A9}" type="datetimeFigureOut">
              <a:rPr lang="de-DE" smtClean="0"/>
              <a:t>10.01.2017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8EB64-4956-46B0-B450-6334D098C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57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802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  <a:p>
            <a:endParaRPr lang="de-DE" dirty="0"/>
          </a:p>
          <a:p>
            <a:r>
              <a:rPr lang="de-DE" dirty="0" err="1"/>
              <a:t>user</a:t>
            </a:r>
            <a:r>
              <a:rPr lang="de-DE" dirty="0"/>
              <a:t> &lt;-</a:t>
            </a:r>
            <a:r>
              <a:rPr lang="de-DE" dirty="0" err="1"/>
              <a:t>belongs_to</a:t>
            </a:r>
            <a:r>
              <a:rPr lang="de-DE" dirty="0"/>
              <a:t>- </a:t>
            </a:r>
            <a:r>
              <a:rPr lang="de-DE" dirty="0" err="1"/>
              <a:t>authorization_context</a:t>
            </a:r>
            <a:r>
              <a:rPr lang="de-DE" dirty="0"/>
              <a:t> –</a:t>
            </a:r>
            <a:r>
              <a:rPr lang="de-DE" dirty="0" err="1"/>
              <a:t>belongs_to</a:t>
            </a:r>
            <a:r>
              <a:rPr lang="de-DE" dirty="0"/>
              <a:t>-&gt; </a:t>
            </a:r>
            <a:r>
              <a:rPr lang="de-DE" dirty="0" err="1"/>
              <a:t>rest_client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7248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Moduldatenbank</a:t>
            </a:r>
          </a:p>
          <a:p>
            <a:endParaRPr lang="de-DE" b="1" u="sng" dirty="0"/>
          </a:p>
          <a:p>
            <a:r>
              <a:rPr lang="de-DE" b="1" u="sng" dirty="0"/>
              <a:t>Read-</a:t>
            </a:r>
            <a:r>
              <a:rPr lang="de-DE" b="1" u="sng" dirty="0" err="1"/>
              <a:t>Only</a:t>
            </a:r>
            <a:r>
              <a:rPr lang="de-DE" b="1" u="sng" dirty="0"/>
              <a:t>!</a:t>
            </a:r>
          </a:p>
          <a:p>
            <a:endParaRPr lang="de-DE" b="1" u="sng" dirty="0"/>
          </a:p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  <a:p>
            <a:endParaRPr lang="de-DE" dirty="0"/>
          </a:p>
          <a:p>
            <a:r>
              <a:rPr lang="de-DE" dirty="0"/>
              <a:t>Module </a:t>
            </a:r>
            <a:r>
              <a:rPr lang="de-DE" dirty="0">
                <a:sym typeface="Wingdings" panose="05000000000000000000" pitchFamily="2" charset="2"/>
              </a:rPr>
              <a:t>–</a:t>
            </a:r>
            <a:r>
              <a:rPr lang="de-DE" dirty="0" err="1">
                <a:sym typeface="Wingdings" panose="05000000000000000000" pitchFamily="2" charset="2"/>
              </a:rPr>
              <a:t>has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description</a:t>
            </a:r>
            <a:r>
              <a:rPr lang="de-DE" dirty="0">
                <a:sym typeface="Wingdings" panose="05000000000000000000" pitchFamily="2" charset="2"/>
              </a:rPr>
              <a:t> –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module_type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Module –</a:t>
            </a:r>
            <a:r>
              <a:rPr lang="de-DE" dirty="0" err="1">
                <a:sym typeface="Wingdings" panose="05000000000000000000" pitchFamily="2" charset="2"/>
              </a:rPr>
              <a:t>is_of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category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Module –</a:t>
            </a:r>
            <a:r>
              <a:rPr lang="de-DE" dirty="0" err="1">
                <a:sym typeface="Wingdings" panose="05000000000000000000" pitchFamily="2" charset="2"/>
              </a:rPr>
              <a:t>belongs_to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discipline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Module_constraint</a:t>
            </a:r>
            <a:r>
              <a:rPr lang="de-DE" dirty="0">
                <a:sym typeface="Wingdings" panose="05000000000000000000" pitchFamily="2" charset="2"/>
              </a:rPr>
              <a:t> -&gt; 2-modules </a:t>
            </a:r>
          </a:p>
          <a:p>
            <a:r>
              <a:rPr lang="de-DE" dirty="0" err="1">
                <a:sym typeface="Wingdings" panose="05000000000000000000" pitchFamily="2" charset="2"/>
              </a:rPr>
              <a:t>Module_constraint</a:t>
            </a:r>
            <a:r>
              <a:rPr lang="de-DE" dirty="0">
                <a:sym typeface="Wingdings" panose="05000000000000000000" pitchFamily="2" charset="2"/>
              </a:rPr>
              <a:t> –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constraint_type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84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Geöffnet</a:t>
            </a:r>
            <a:r>
              <a:rPr lang="de-DE" dirty="0"/>
              <a:t>: Studienplanansicht</a:t>
            </a:r>
          </a:p>
          <a:p>
            <a:endParaRPr lang="de-DE" dirty="0"/>
          </a:p>
          <a:p>
            <a:r>
              <a:rPr lang="de-DE" b="1" u="sng" dirty="0"/>
              <a:t>Schon Geladen</a:t>
            </a:r>
            <a:r>
              <a:rPr lang="de-DE" dirty="0"/>
              <a:t>: Seitenleiste – </a:t>
            </a:r>
            <a:r>
              <a:rPr lang="de-DE" b="1" u="sng" dirty="0"/>
              <a:t>verfügbare</a:t>
            </a:r>
            <a:r>
              <a:rPr lang="de-DE" dirty="0"/>
              <a:t> Filter</a:t>
            </a:r>
          </a:p>
          <a:p>
            <a:endParaRPr lang="de-DE" dirty="0"/>
          </a:p>
          <a:p>
            <a:r>
              <a:rPr lang="de-DE" b="1" u="sng" dirty="0"/>
              <a:t>Seitenleiste</a:t>
            </a:r>
            <a:r>
              <a:rPr lang="de-DE" dirty="0"/>
              <a:t> -&gt; </a:t>
            </a:r>
            <a:r>
              <a:rPr lang="de-DE" b="1" u="sng" dirty="0"/>
              <a:t>laden</a:t>
            </a:r>
            <a:r>
              <a:rPr lang="de-DE" dirty="0"/>
              <a:t> von Modulen (</a:t>
            </a:r>
            <a:r>
              <a:rPr lang="de-DE" b="1" u="sng" dirty="0"/>
              <a:t>kein</a:t>
            </a:r>
            <a:r>
              <a:rPr lang="de-DE" dirty="0"/>
              <a:t> Filter)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58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GET-Anfrage an plan/{</a:t>
            </a:r>
            <a:r>
              <a:rPr lang="de-DE" dirty="0" err="1"/>
              <a:t>plan_id</a:t>
            </a:r>
            <a:r>
              <a:rPr lang="de-DE" dirty="0"/>
              <a:t>}/</a:t>
            </a:r>
            <a:r>
              <a:rPr lang="de-DE" dirty="0" err="1"/>
              <a:t>modules</a:t>
            </a:r>
            <a:endParaRPr lang="de-DE" dirty="0"/>
          </a:p>
          <a:p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plan_id</a:t>
            </a:r>
            <a:r>
              <a:rPr lang="de-DE" dirty="0"/>
              <a:t>: Bewertung </a:t>
            </a:r>
            <a:r>
              <a:rPr lang="de-DE" b="1" u="sng" dirty="0"/>
              <a:t>planabhängig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949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Antwort -&gt; JSON: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Architektur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Softwaretechnik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u="sng" dirty="0"/>
              <a:t>Weggelassen</a:t>
            </a:r>
            <a:r>
              <a:rPr lang="de-DE" dirty="0"/>
              <a:t> restlichen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632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Befüllen</a:t>
            </a:r>
            <a:r>
              <a:rPr lang="de-DE" dirty="0"/>
              <a:t> Seitenleiste durch Client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093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312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01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de-DE" dirty="0"/>
              <a:t>Client (MVC-Architektur)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Router (Controller)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URL</a:t>
            </a:r>
            <a:r>
              <a:rPr lang="de-DE" dirty="0"/>
              <a:t> -&gt; </a:t>
            </a:r>
            <a:r>
              <a:rPr lang="de-DE" b="1" u="sng" dirty="0"/>
              <a:t>Weiterleiten</a:t>
            </a:r>
            <a:r>
              <a:rPr lang="de-DE" dirty="0"/>
              <a:t> Komponenten im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View (GUI)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Anzeigen</a:t>
            </a:r>
            <a:r>
              <a:rPr lang="de-DE" dirty="0"/>
              <a:t> Daten des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Verändern</a:t>
            </a:r>
            <a:r>
              <a:rPr lang="de-DE" dirty="0"/>
              <a:t> URL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Nichtmodeldaten mit Storage </a:t>
            </a:r>
            <a:r>
              <a:rPr lang="de-DE" u="sng" dirty="0"/>
              <a:t>speichern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Vereinfacht</a:t>
            </a:r>
            <a:r>
              <a:rPr lang="de-DE" dirty="0"/>
              <a:t> Servermodel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Lädt</a:t>
            </a:r>
            <a:r>
              <a:rPr lang="de-DE" dirty="0"/>
              <a:t> fehlend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Storage (Storage)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Speichern</a:t>
            </a:r>
            <a:r>
              <a:rPr lang="de-DE" dirty="0"/>
              <a:t> via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Cookies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REST auf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u="sng" dirty="0"/>
              <a:t>Kommunikation</a:t>
            </a:r>
            <a:r>
              <a:rPr lang="de-DE" dirty="0"/>
              <a:t> mit 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Rückgabe</a:t>
            </a:r>
            <a:r>
              <a:rPr lang="de-DE" dirty="0"/>
              <a:t> Daten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Ändern</a:t>
            </a:r>
            <a:r>
              <a:rPr lang="de-DE" dirty="0"/>
              <a:t> -&gt; Delegation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-Manager: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Lädt</a:t>
            </a:r>
            <a:r>
              <a:rPr lang="de-DE" dirty="0"/>
              <a:t> und </a:t>
            </a:r>
            <a:r>
              <a:rPr lang="de-DE" b="1" u="sng" dirty="0"/>
              <a:t>Delegiert</a:t>
            </a:r>
            <a:r>
              <a:rPr lang="de-DE" dirty="0"/>
              <a:t> -&gt; Verifizierung/Generierung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Filter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Übergeben</a:t>
            </a:r>
            <a:r>
              <a:rPr lang="de-DE" dirty="0"/>
              <a:t> Information an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Filtern</a:t>
            </a:r>
            <a:r>
              <a:rPr lang="de-DE" dirty="0"/>
              <a:t> Module nach Kriterien -&gt; wie </a:t>
            </a:r>
            <a:r>
              <a:rPr lang="de-DE" dirty="0" err="1"/>
              <a:t>Comparator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Speichern/Laden</a:t>
            </a:r>
            <a:r>
              <a:rPr lang="de-DE" dirty="0"/>
              <a:t> von Daten in Datenbank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85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Zeigen</a:t>
            </a:r>
            <a:r>
              <a:rPr lang="de-DE" dirty="0"/>
              <a:t> -&gt; Wo Komponenten in Diagramm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13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Pakete durchgehen was enthalten.</a:t>
            </a:r>
          </a:p>
          <a:p>
            <a:r>
              <a:rPr lang="de-DE" dirty="0"/>
              <a:t>Client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Components (</a:t>
            </a:r>
            <a:r>
              <a:rPr lang="de-DE" b="1" u="sng" dirty="0"/>
              <a:t>Teile</a:t>
            </a:r>
            <a:r>
              <a:rPr lang="de-DE" dirty="0"/>
              <a:t> der UI)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Filter (</a:t>
            </a:r>
            <a:r>
              <a:rPr lang="de-DE" b="1" u="sng" dirty="0"/>
              <a:t>Abbildung</a:t>
            </a:r>
            <a:r>
              <a:rPr lang="de-DE" dirty="0"/>
              <a:t> Filterarchitektur)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uielement</a:t>
            </a:r>
            <a:r>
              <a:rPr lang="de-DE" dirty="0"/>
              <a:t> ()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uipanel</a:t>
            </a:r>
            <a:r>
              <a:rPr lang="de-DE" dirty="0"/>
              <a:t> (</a:t>
            </a:r>
            <a:r>
              <a:rPr lang="de-DE" b="1" u="sng" dirty="0"/>
              <a:t>Ansammlung</a:t>
            </a:r>
            <a:r>
              <a:rPr lang="de-DE" dirty="0"/>
              <a:t> v. UI-Elementen)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Subview</a:t>
            </a:r>
            <a:r>
              <a:rPr lang="de-DE" dirty="0"/>
              <a:t> (</a:t>
            </a:r>
            <a:r>
              <a:rPr lang="de-DE" b="1" u="sng" dirty="0"/>
              <a:t>Teilansichten</a:t>
            </a:r>
            <a:r>
              <a:rPr lang="de-DE" dirty="0"/>
              <a:t>, Seitenleiste, Studienplan,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plans</a:t>
            </a:r>
            <a:r>
              <a:rPr lang="de-DE" dirty="0"/>
              <a:t> (Plandaten)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modules</a:t>
            </a:r>
            <a:r>
              <a:rPr lang="de-DE" dirty="0"/>
              <a:t> (Moduldaten)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user</a:t>
            </a:r>
            <a:r>
              <a:rPr lang="de-DE" dirty="0"/>
              <a:t> (Nutzerdaten)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system</a:t>
            </a:r>
            <a:r>
              <a:rPr lang="de-DE" dirty="0"/>
              <a:t> (Systemdaten)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Verification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standard</a:t>
            </a:r>
            <a:r>
              <a:rPr lang="de-DE" dirty="0"/>
              <a:t> (</a:t>
            </a:r>
            <a:r>
              <a:rPr lang="de-DE" b="1" u="sng" dirty="0"/>
              <a:t>Standard</a:t>
            </a:r>
            <a:r>
              <a:rPr lang="de-DE" dirty="0"/>
              <a:t> Verifizierung -&gt; </a:t>
            </a:r>
            <a:r>
              <a:rPr lang="de-DE" dirty="0" err="1"/>
              <a:t>plugin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objectivefunction</a:t>
            </a:r>
            <a:r>
              <a:rPr lang="de-DE" dirty="0"/>
              <a:t> (</a:t>
            </a:r>
            <a:r>
              <a:rPr lang="de-DE" b="1" u="sng" dirty="0"/>
              <a:t>Zielfunktion</a:t>
            </a:r>
            <a:r>
              <a:rPr lang="de-DE" dirty="0"/>
              <a:t> -&gt; internes Paket)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 (</a:t>
            </a:r>
            <a:r>
              <a:rPr lang="de-DE" b="1" u="sng" dirty="0"/>
              <a:t>Standard</a:t>
            </a:r>
            <a:r>
              <a:rPr lang="de-DE" dirty="0"/>
              <a:t> Generierung -&gt; </a:t>
            </a:r>
            <a:r>
              <a:rPr lang="de-DE" dirty="0" err="1"/>
              <a:t>plugin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moduledata</a:t>
            </a:r>
            <a:r>
              <a:rPr lang="de-DE" dirty="0"/>
              <a:t> (Zugreifen auf Modul-Daten[-bank])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constraint</a:t>
            </a:r>
            <a:r>
              <a:rPr lang="de-DE" dirty="0"/>
              <a:t> (</a:t>
            </a:r>
            <a:r>
              <a:rPr lang="de-DE" b="1" u="sng" dirty="0" err="1"/>
              <a:t>Modeliert</a:t>
            </a:r>
            <a:r>
              <a:rPr lang="de-DE" dirty="0"/>
              <a:t> Abhängigkeiten: Modul &lt;-&gt; Modul)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dao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auf Modul-Datenbank)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Userdata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Nutzer-Daten[-bank])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authorization</a:t>
            </a:r>
            <a:r>
              <a:rPr lang="de-DE" dirty="0"/>
              <a:t> (</a:t>
            </a:r>
            <a:r>
              <a:rPr lang="de-DE" b="1" u="sng" dirty="0" err="1"/>
              <a:t>Modelierung</a:t>
            </a:r>
            <a:r>
              <a:rPr lang="de-DE" dirty="0"/>
              <a:t> der Authentifizierungsdaten)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dao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auf User-Datenbank)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27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Weiterleiten</a:t>
            </a:r>
            <a:r>
              <a:rPr lang="de-DE" dirty="0"/>
              <a:t> auf Beispiele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77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server.model.moduledata.dao</a:t>
            </a:r>
            <a:endParaRPr lang="de-DE" dirty="0"/>
          </a:p>
          <a:p>
            <a:endParaRPr lang="de-DE" dirty="0"/>
          </a:p>
          <a:p>
            <a:r>
              <a:rPr lang="de-DE" b="1" u="sng" dirty="0"/>
              <a:t>Fabrik:</a:t>
            </a:r>
          </a:p>
          <a:p>
            <a:endParaRPr lang="de-DE" dirty="0"/>
          </a:p>
          <a:p>
            <a:r>
              <a:rPr lang="de-DE" dirty="0" err="1"/>
              <a:t>server.model.moduledata.dao.ModuleDaoFactory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15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generation.objectivefunction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52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Backbone:</a:t>
            </a:r>
            <a:r>
              <a:rPr lang="de-DE" dirty="0"/>
              <a:t> </a:t>
            </a:r>
            <a:r>
              <a:rPr lang="de-DE" dirty="0" err="1"/>
              <a:t>RESTful</a:t>
            </a:r>
            <a:r>
              <a:rPr lang="de-DE" dirty="0"/>
              <a:t> – JSON </a:t>
            </a:r>
            <a:r>
              <a:rPr lang="de-DE" dirty="0" err="1"/>
              <a:t>Unterstrützung</a:t>
            </a:r>
            <a:endParaRPr lang="de-DE" b="1" u="sng" dirty="0"/>
          </a:p>
          <a:p>
            <a:r>
              <a:rPr lang="de-DE" b="1" u="sng" dirty="0"/>
              <a:t>UNDERSCORE:</a:t>
            </a:r>
            <a:r>
              <a:rPr lang="de-DE" dirty="0"/>
              <a:t> Templates</a:t>
            </a:r>
          </a:p>
          <a:p>
            <a:r>
              <a:rPr lang="de-DE" b="1" u="sng" dirty="0" err="1"/>
              <a:t>jQuery</a:t>
            </a:r>
            <a:r>
              <a:rPr lang="de-DE" b="1" u="sng" dirty="0"/>
              <a:t> + </a:t>
            </a:r>
            <a:r>
              <a:rPr lang="de-DE" b="1" u="sng" dirty="0" err="1"/>
              <a:t>jQueryUI</a:t>
            </a:r>
            <a:endParaRPr lang="de-DE" b="1" u="sng" dirty="0"/>
          </a:p>
          <a:p>
            <a:endParaRPr lang="de-DE" b="1" u="sng" dirty="0"/>
          </a:p>
          <a:p>
            <a:r>
              <a:rPr lang="de-DE" b="1" u="sng" dirty="0"/>
              <a:t>MySQL Connector</a:t>
            </a:r>
            <a:r>
              <a:rPr lang="de-DE" b="0" u="none" dirty="0"/>
              <a:t> Datenbanktreiber</a:t>
            </a:r>
          </a:p>
          <a:p>
            <a:r>
              <a:rPr lang="de-DE" b="1" u="sng" dirty="0" err="1"/>
              <a:t>jOOQ</a:t>
            </a:r>
            <a:r>
              <a:rPr lang="de-DE" b="1" u="sng" dirty="0"/>
              <a:t>:</a:t>
            </a:r>
            <a:r>
              <a:rPr lang="de-DE" b="0" u="none" baseline="0" dirty="0"/>
              <a:t> Abbildung OO auf SQL </a:t>
            </a:r>
            <a:endParaRPr lang="de-DE" b="1" u="sng" dirty="0"/>
          </a:p>
          <a:p>
            <a:r>
              <a:rPr lang="de-DE" b="1" u="sng" dirty="0" err="1"/>
              <a:t>Hibernate</a:t>
            </a:r>
            <a:r>
              <a:rPr lang="de-DE" b="0" u="none" dirty="0"/>
              <a:t>  </a:t>
            </a:r>
            <a:r>
              <a:rPr lang="de-DE" b="0" u="none" dirty="0" err="1"/>
              <a:t>object</a:t>
            </a:r>
            <a:r>
              <a:rPr lang="de-DE" b="0" u="none" dirty="0"/>
              <a:t>-relational </a:t>
            </a:r>
            <a:r>
              <a:rPr lang="de-DE" b="0" u="none" dirty="0" err="1"/>
              <a:t>mapping</a:t>
            </a:r>
            <a:endParaRPr lang="de-DE" b="0" u="none" dirty="0"/>
          </a:p>
          <a:p>
            <a:r>
              <a:rPr lang="de-DE" b="1" u="sng" dirty="0"/>
              <a:t>Jersey</a:t>
            </a:r>
            <a:r>
              <a:rPr lang="de-DE" b="0" u="none" dirty="0"/>
              <a:t> </a:t>
            </a:r>
            <a:r>
              <a:rPr lang="de-DE" b="0" u="none" dirty="0" err="1"/>
              <a:t>RESTFul</a:t>
            </a:r>
            <a:r>
              <a:rPr lang="de-DE" b="0" u="none" dirty="0"/>
              <a:t> Referenzimplementierung JAVA</a:t>
            </a:r>
          </a:p>
          <a:p>
            <a:endParaRPr lang="de-DE" b="1" u="sng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282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u="sng" dirty="0"/>
              <a:t>Zweiteilung! -&gt; Austauschbar</a:t>
            </a:r>
            <a:r>
              <a:rPr lang="de-DE" b="1" u="sng" baseline="0" dirty="0"/>
              <a:t> Moduldatenbank</a:t>
            </a:r>
            <a:endParaRPr lang="de-DE" b="1" u="sng" dirty="0"/>
          </a:p>
          <a:p>
            <a:endParaRPr lang="de-DE" b="1" u="sng" dirty="0"/>
          </a:p>
          <a:p>
            <a:r>
              <a:rPr lang="de-DE" b="1" u="sng" dirty="0"/>
              <a:t>Userdatenbank:</a:t>
            </a:r>
          </a:p>
          <a:p>
            <a:endParaRPr lang="de-DE" b="1" u="sng" dirty="0"/>
          </a:p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  <a:p>
            <a:endParaRPr lang="de-DE" dirty="0"/>
          </a:p>
          <a:p>
            <a:r>
              <a:rPr lang="de-DE" dirty="0" err="1"/>
              <a:t>module_preference</a:t>
            </a:r>
            <a:r>
              <a:rPr lang="de-DE" dirty="0"/>
              <a:t> &lt;-</a:t>
            </a:r>
            <a:r>
              <a:rPr lang="de-DE" dirty="0" err="1"/>
              <a:t>contains</a:t>
            </a:r>
            <a:r>
              <a:rPr lang="de-DE" dirty="0"/>
              <a:t>– plan –</a:t>
            </a:r>
            <a:r>
              <a:rPr lang="de-DE" dirty="0" err="1"/>
              <a:t>belongs_to</a:t>
            </a:r>
            <a:r>
              <a:rPr lang="de-DE" dirty="0"/>
              <a:t>-&gt; </a:t>
            </a:r>
            <a:r>
              <a:rPr lang="de-DE" dirty="0" err="1"/>
              <a:t>user</a:t>
            </a:r>
            <a:endParaRPr lang="de-DE" dirty="0"/>
          </a:p>
          <a:p>
            <a:endParaRPr lang="de-DE" dirty="0"/>
          </a:p>
          <a:p>
            <a:r>
              <a:rPr lang="de-DE" dirty="0"/>
              <a:t>plan -</a:t>
            </a:r>
            <a:r>
              <a:rPr lang="de-DE" dirty="0" err="1"/>
              <a:t>contains</a:t>
            </a:r>
            <a:r>
              <a:rPr lang="de-DE" dirty="0"/>
              <a:t>-&gt; </a:t>
            </a:r>
            <a:r>
              <a:rPr lang="de-DE" dirty="0" err="1"/>
              <a:t>module_entry</a:t>
            </a:r>
            <a:r>
              <a:rPr lang="de-DE" dirty="0"/>
              <a:t> &lt;-</a:t>
            </a:r>
            <a:r>
              <a:rPr lang="de-DE" dirty="0" err="1"/>
              <a:t>passed</a:t>
            </a:r>
            <a:r>
              <a:rPr lang="de-DE" dirty="0"/>
              <a:t>- </a:t>
            </a:r>
            <a:r>
              <a:rPr lang="de-DE" dirty="0" err="1"/>
              <a:t>modules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937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img0.etsystatic.com/101/0/10603661/il_570xN.848797518_mbjt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88" b="1"/>
          <a:stretch/>
        </p:blipFill>
        <p:spPr bwMode="auto">
          <a:xfrm>
            <a:off x="-1" y="1"/>
            <a:ext cx="9144000" cy="337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 userDrawn="1"/>
        </p:nvSpPr>
        <p:spPr>
          <a:xfrm>
            <a:off x="-1" y="2918814"/>
            <a:ext cx="9144000" cy="393918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3325158"/>
            <a:ext cx="7772400" cy="929649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698112"/>
            <a:ext cx="6858000" cy="737420"/>
          </a:xfrm>
        </p:spPr>
        <p:txBody>
          <a:bodyPr>
            <a:normAutofit fontScale="77500" lnSpcReduction="20000"/>
          </a:bodyPr>
          <a:lstStyle>
            <a:lvl1pPr marL="0" indent="0">
              <a:buNone/>
              <a:defRPr/>
            </a:lvl1pPr>
          </a:lstStyle>
          <a:p>
            <a:r>
              <a:rPr lang="de-DE" sz="2000" dirty="0"/>
              <a:t>Untertitel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64234" y="2933872"/>
            <a:ext cx="2879766" cy="275113"/>
          </a:xfrm>
        </p:spPr>
        <p:txBody>
          <a:bodyPr>
            <a:normAutofit/>
          </a:bodyPr>
          <a:lstStyle>
            <a:lvl1pPr marL="0" indent="0" algn="r">
              <a:buNone/>
              <a:defRPr sz="1100"/>
            </a:lvl1pPr>
          </a:lstStyle>
          <a:p>
            <a:r>
              <a:rPr lang="de-DE" sz="1200" i="1" dirty="0"/>
              <a:t>Präsentierende Person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59288" y="2"/>
            <a:ext cx="884710" cy="302820"/>
          </a:xfrm>
          <a:prstGeom prst="rect">
            <a:avLst/>
          </a:prstGeom>
          <a:solidFill>
            <a:srgbClr val="F0F0F0"/>
          </a:solidFill>
          <a:effectLst>
            <a:softEdge rad="0"/>
          </a:effectLst>
        </p:spPr>
        <p:txBody>
          <a:bodyPr vert="horz" wrap="none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11.01.2017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449798"/>
            <a:ext cx="7886700" cy="2320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ctr"/>
            <a:r>
              <a:rPr lang="de-DE" sz="800" dirty="0"/>
              <a:t>Projektteilnehmer</a:t>
            </a:r>
          </a:p>
        </p:txBody>
      </p:sp>
    </p:spTree>
    <p:extLst>
      <p:ext uri="{BB962C8B-B14F-4D97-AF65-F5344CB8AC3E}">
        <p14:creationId xmlns:p14="http://schemas.microsoft.com/office/powerpoint/2010/main" val="316919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80196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106807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81862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11.01.2017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z="500" i="1" dirty="0"/>
              <a:t>Studienplan als Generierung von Workflows mit Compliance-Anforderungen: Planerstellung und Visualisierung </a:t>
            </a:r>
          </a:p>
          <a:p>
            <a:r>
              <a:rPr lang="de-DE" sz="600" dirty="0"/>
              <a:t>Entwurfspräsentation - Hannes Kuchelmeister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49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8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0.etsystatic.com/101/0/10603661/il_570xN.848797518_mbj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88" b="1"/>
          <a:stretch/>
        </p:blipFill>
        <p:spPr bwMode="auto">
          <a:xfrm>
            <a:off x="-1" y="1"/>
            <a:ext cx="9144000" cy="337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eck 39"/>
          <p:cNvSpPr/>
          <p:nvPr/>
        </p:nvSpPr>
        <p:spPr>
          <a:xfrm>
            <a:off x="-1" y="2918814"/>
            <a:ext cx="9144000" cy="393918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Entwurfspräsentation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sz="2000" dirty="0"/>
              <a:t>Studienplan als Generierung von Workflows mit Compliance-Anforderungen: </a:t>
            </a:r>
          </a:p>
          <a:p>
            <a:r>
              <a:rPr lang="de-DE" sz="2000" dirty="0"/>
              <a:t>Planerstellung und Visualisierung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050" i="1" dirty="0"/>
              <a:t>von Hannes Kuchelmeister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800" dirty="0"/>
              <a:t>Nada </a:t>
            </a:r>
            <a:r>
              <a:rPr lang="de-DE" sz="800" dirty="0" err="1"/>
              <a:t>Chatti</a:t>
            </a:r>
            <a:r>
              <a:rPr lang="de-DE" sz="800" dirty="0"/>
              <a:t>, Daniel </a:t>
            </a:r>
            <a:r>
              <a:rPr lang="de-DE" sz="800" dirty="0" err="1"/>
              <a:t>Jungkind</a:t>
            </a:r>
            <a:r>
              <a:rPr lang="de-DE" sz="800" dirty="0"/>
              <a:t>, Hannes Kuchelmeister, Ulrike Rheinheimer, Paul Samuel M. Teuber, Tim Niklas Uhl</a:t>
            </a:r>
          </a:p>
        </p:txBody>
      </p:sp>
    </p:spTree>
    <p:extLst>
      <p:ext uri="{BB962C8B-B14F-4D97-AF65-F5344CB8AC3E}">
        <p14:creationId xmlns:p14="http://schemas.microsoft.com/office/powerpoint/2010/main" val="1481266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10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1985" name="Picture 1" descr="Computergenerierter Alternativtext:&#10;p reference_type &#10;p reference_id &#10;plan_id &#10;name &#10;state &#10;u ser _id &#10;semester _type &#10;module_preference &#10;contaius &#10;belongs to &#10;module_id &#10;identifier &#10;contaius &#10;passe d &#10;discipline_id &#10;Referenz zum en- &#10;sprechenden Modul • &#10;in Moduldaten- &#10;bank &#10;semester &#10;module_entry &#10;Referenz zum Stu• &#10;: diengang in Mod- &#10;uldatenbank &#10;mod Ole _id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4" b="16993"/>
          <a:stretch/>
        </p:blipFill>
        <p:spPr bwMode="auto">
          <a:xfrm>
            <a:off x="3304819" y="-2154218"/>
            <a:ext cx="5499338" cy="51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t="31944" b="25000"/>
          <a:stretch/>
        </p:blipFill>
        <p:spPr>
          <a:xfrm>
            <a:off x="1608231" y="1599577"/>
            <a:ext cx="6811869" cy="41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11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5057" name="Picture 1" descr="Computergenerierter Alternativtext:&#10;ption t •xt &#10;'I'elipline.id &#10;compulsory &#10;diviplinr &#10;CNdit_poiuts &#10;CYC &#10;mn dulc n t &#10;mvnlule-typ &#10;e «gnry &#10;raint _tY1&quot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9" b="26572"/>
          <a:stretch/>
        </p:blipFill>
        <p:spPr bwMode="auto">
          <a:xfrm>
            <a:off x="628650" y="914400"/>
            <a:ext cx="7562850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75828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12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16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13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0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14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cxnSpLocks/>
          </p:cNvCxnSpPr>
          <p:nvPr/>
        </p:nvCxnSpPr>
        <p:spPr>
          <a:xfrm flipH="1">
            <a:off x="3807870" y="2995617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sahinerbay.com/wordpress/wp-content/uploads/2016/03/JS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064067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"/>
          <p:cNvSpPr/>
          <p:nvPr/>
        </p:nvSpPr>
        <p:spPr>
          <a:xfrm>
            <a:off x="4041307" y="3708124"/>
            <a:ext cx="2477435" cy="2404220"/>
          </a:xfrm>
          <a:prstGeom prst="rect">
            <a:avLst/>
          </a:prstGeom>
          <a:gradFill>
            <a:gsLst>
              <a:gs pos="100000">
                <a:srgbClr val="FFFF89"/>
              </a:gs>
              <a:gs pos="0">
                <a:srgbClr val="FFFF99"/>
              </a:gs>
            </a:gsLst>
            <a:lin ang="5400000" scaled="0"/>
          </a:gradFill>
          <a:ln w="3175">
            <a:solidFill>
              <a:srgbClr val="FFFFFF">
                <a:lumMod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1440" tIns="137160" rIns="91440" bIns="45720" rtlCol="0" anchor="t" anchorCtr="0">
            <a:normAutofit fontScale="77500" lnSpcReduction="20000"/>
          </a:bodyPr>
          <a:lstStyle/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"modules": [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5,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Architektur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Michelangelo",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2,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Softwaretechnik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1",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"2",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Tichy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...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]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}</a:t>
            </a:r>
          </a:p>
        </p:txBody>
      </p:sp>
      <p:cxnSp>
        <p:nvCxnSpPr>
          <p:cNvPr id="33" name="Gerader Verbinder 32"/>
          <p:cNvCxnSpPr>
            <a:cxnSpLocks/>
            <a:stCxn id="35" idx="0"/>
            <a:endCxn id="2054" idx="2"/>
          </p:cNvCxnSpPr>
          <p:nvPr/>
        </p:nvCxnSpPr>
        <p:spPr>
          <a:xfrm flipV="1">
            <a:off x="5280025" y="3464117"/>
            <a:ext cx="0" cy="244007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8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03" y="2061883"/>
            <a:ext cx="1255936" cy="2404220"/>
          </a:xfrm>
          <a:prstGeom prst="rect">
            <a:avLst/>
          </a:prstGeom>
          <a:ln w="76200"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15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cxnSpLocks/>
          </p:cNvCxnSpPr>
          <p:nvPr/>
        </p:nvCxnSpPr>
        <p:spPr>
          <a:xfrm flipH="1">
            <a:off x="3807870" y="2995617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sahinerbay.com/wordpress/wp-content/uploads/2016/03/JS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064067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"/>
          <p:cNvSpPr/>
          <p:nvPr/>
        </p:nvSpPr>
        <p:spPr>
          <a:xfrm>
            <a:off x="4041307" y="3708124"/>
            <a:ext cx="2477435" cy="2404220"/>
          </a:xfrm>
          <a:prstGeom prst="rect">
            <a:avLst/>
          </a:prstGeom>
          <a:gradFill>
            <a:gsLst>
              <a:gs pos="100000">
                <a:srgbClr val="FFFF89"/>
              </a:gs>
              <a:gs pos="0">
                <a:srgbClr val="FFFF99"/>
              </a:gs>
            </a:gsLst>
            <a:lin ang="5400000" scaled="0"/>
          </a:gradFill>
          <a:ln w="3175">
            <a:solidFill>
              <a:srgbClr val="FFFFFF">
                <a:lumMod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1440" tIns="137160" rIns="91440" bIns="45720" rtlCol="0" anchor="t" anchorCtr="0">
            <a:normAutofit fontScale="77500" lnSpcReduction="20000"/>
          </a:bodyPr>
          <a:lstStyle/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"modules": [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5,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Architektur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Michelangelo",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2,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Softwaretechnik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1",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"2",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Tichy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...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]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}</a:t>
            </a:r>
          </a:p>
        </p:txBody>
      </p:sp>
      <p:cxnSp>
        <p:nvCxnSpPr>
          <p:cNvPr id="33" name="Gerader Verbinder 32"/>
          <p:cNvCxnSpPr>
            <a:cxnSpLocks/>
            <a:stCxn id="35" idx="0"/>
            <a:endCxn id="2054" idx="2"/>
          </p:cNvCxnSpPr>
          <p:nvPr/>
        </p:nvCxnSpPr>
        <p:spPr>
          <a:xfrm flipV="1">
            <a:off x="5280025" y="3464117"/>
            <a:ext cx="0" cy="244007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cxnSpLocks/>
          </p:cNvCxnSpPr>
          <p:nvPr/>
        </p:nvCxnSpPr>
        <p:spPr>
          <a:xfrm flipH="1">
            <a:off x="2142040" y="2709075"/>
            <a:ext cx="3780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24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Implementierungsplan - Server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F3FA9306-867D-4B2C-AADB-CE522745B8B8}" type="slidenum">
              <a:rPr lang="de-DE" smtClean="0"/>
              <a:t>16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de-DE" dirty="0"/>
              <a:t>Implementierungsplan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73" y="1291231"/>
            <a:ext cx="5896709" cy="506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2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Implementierungsplan - Client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F3FA9306-867D-4B2C-AADB-CE522745B8B8}" type="slidenum">
              <a:rPr lang="de-DE" smtClean="0"/>
              <a:t>17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de-DE" dirty="0"/>
              <a:t>Implementierungsplan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47" y="1317113"/>
            <a:ext cx="6461105" cy="509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pic>
        <p:nvPicPr>
          <p:cNvPr id="170" name="Grafik 1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" y="-2497232"/>
            <a:ext cx="11024802" cy="22774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72269"/>
            <a:ext cx="7886700" cy="1325563"/>
          </a:xfrm>
        </p:spPr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2</a:t>
            </a:fld>
            <a:endParaRPr lang="de-DE"/>
          </a:p>
        </p:txBody>
      </p:sp>
      <p:sp>
        <p:nvSpPr>
          <p:cNvPr id="160" name="Rechteck 159"/>
          <p:cNvSpPr/>
          <p:nvPr/>
        </p:nvSpPr>
        <p:spPr>
          <a:xfrm>
            <a:off x="109288" y="-106150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1" name="Rechteck 160"/>
          <p:cNvSpPr/>
          <p:nvPr/>
        </p:nvSpPr>
        <p:spPr>
          <a:xfrm>
            <a:off x="109288" y="-2456525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2" name="Rechteck 161"/>
          <p:cNvSpPr/>
          <p:nvPr/>
        </p:nvSpPr>
        <p:spPr>
          <a:xfrm>
            <a:off x="2703775" y="-2442599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3" name="Rechteck 162"/>
          <p:cNvSpPr/>
          <p:nvPr/>
        </p:nvSpPr>
        <p:spPr>
          <a:xfrm>
            <a:off x="651151" y="-1029062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4" name="Rechteck 163"/>
          <p:cNvSpPr/>
          <p:nvPr/>
        </p:nvSpPr>
        <p:spPr>
          <a:xfrm>
            <a:off x="8173" y="-2545699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5" name="Rechteck 164"/>
          <p:cNvSpPr/>
          <p:nvPr/>
        </p:nvSpPr>
        <p:spPr>
          <a:xfrm>
            <a:off x="4565094" y="-2530829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6" name="Rechteck 165"/>
          <p:cNvSpPr/>
          <p:nvPr/>
        </p:nvSpPr>
        <p:spPr>
          <a:xfrm>
            <a:off x="4625149" y="-2445127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7" name="Rechteck 166"/>
          <p:cNvSpPr/>
          <p:nvPr/>
        </p:nvSpPr>
        <p:spPr>
          <a:xfrm>
            <a:off x="6901715" y="-241802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8" name="Rechteck 167"/>
          <p:cNvSpPr/>
          <p:nvPr/>
        </p:nvSpPr>
        <p:spPr>
          <a:xfrm>
            <a:off x="4622086" y="-1350995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9" name="Rechteck 168"/>
          <p:cNvSpPr/>
          <p:nvPr/>
        </p:nvSpPr>
        <p:spPr>
          <a:xfrm>
            <a:off x="5869629" y="-1350995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36467" y="1311713"/>
            <a:ext cx="8078883" cy="4885140"/>
            <a:chOff x="436467" y="1311713"/>
            <a:chExt cx="8078883" cy="4885140"/>
          </a:xfrm>
        </p:grpSpPr>
        <p:pic>
          <p:nvPicPr>
            <p:cNvPr id="113" name="Grafik 112" descr="Datenbank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019682" y="5542195"/>
              <a:ext cx="654658" cy="654658"/>
            </a:xfrm>
            <a:prstGeom prst="rect">
              <a:avLst/>
            </a:prstGeom>
          </p:spPr>
        </p:pic>
        <p:sp>
          <p:nvSpPr>
            <p:cNvPr id="145" name="Rechteck 144"/>
            <p:cNvSpPr/>
            <p:nvPr/>
          </p:nvSpPr>
          <p:spPr>
            <a:xfrm>
              <a:off x="4829174" y="1943660"/>
              <a:ext cx="3686176" cy="341909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Rechteck 145"/>
            <p:cNvSpPr/>
            <p:nvPr/>
          </p:nvSpPr>
          <p:spPr>
            <a:xfrm>
              <a:off x="4936562" y="2149755"/>
              <a:ext cx="579718" cy="303007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dirty="0"/>
                <a:t>REST</a:t>
              </a:r>
            </a:p>
          </p:txBody>
        </p:sp>
        <p:sp>
          <p:nvSpPr>
            <p:cNvPr id="147" name="Rechteck 146"/>
            <p:cNvSpPr/>
            <p:nvPr/>
          </p:nvSpPr>
          <p:spPr>
            <a:xfrm>
              <a:off x="5722280" y="4293630"/>
              <a:ext cx="2653737" cy="88461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Model</a:t>
              </a:r>
            </a:p>
          </p:txBody>
        </p:sp>
        <p:grpSp>
          <p:nvGrpSpPr>
            <p:cNvPr id="148" name="Gruppieren 147"/>
            <p:cNvGrpSpPr/>
            <p:nvPr/>
          </p:nvGrpSpPr>
          <p:grpSpPr>
            <a:xfrm>
              <a:off x="5716301" y="2149550"/>
              <a:ext cx="2659715" cy="1971836"/>
              <a:chOff x="5716302" y="2321000"/>
              <a:chExt cx="2659715" cy="1971836"/>
            </a:xfrm>
          </p:grpSpPr>
          <p:sp>
            <p:nvSpPr>
              <p:cNvPr id="153" name="Rechteck 152"/>
              <p:cNvSpPr/>
              <p:nvPr/>
            </p:nvSpPr>
            <p:spPr>
              <a:xfrm>
                <a:off x="5716302" y="2321000"/>
                <a:ext cx="2659715" cy="19718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4" name="Rechteck 153"/>
              <p:cNvSpPr/>
              <p:nvPr/>
            </p:nvSpPr>
            <p:spPr>
              <a:xfrm>
                <a:off x="5794000" y="2395013"/>
                <a:ext cx="1111702" cy="78362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 err="1"/>
                  <a:t>Plugin</a:t>
                </a:r>
                <a:r>
                  <a:rPr lang="de-DE" sz="1200" dirty="0"/>
                  <a:t>-Manager</a:t>
                </a:r>
              </a:p>
            </p:txBody>
          </p:sp>
          <p:sp>
            <p:nvSpPr>
              <p:cNvPr id="155" name="Rechteck 154"/>
              <p:cNvSpPr/>
              <p:nvPr/>
            </p:nvSpPr>
            <p:spPr>
              <a:xfrm>
                <a:off x="7155654" y="2400768"/>
                <a:ext cx="1150668" cy="35538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Verifizierung</a:t>
                </a:r>
              </a:p>
            </p:txBody>
          </p:sp>
          <p:sp>
            <p:nvSpPr>
              <p:cNvPr id="156" name="Rechteck 155"/>
              <p:cNvSpPr/>
              <p:nvPr/>
            </p:nvSpPr>
            <p:spPr>
              <a:xfrm>
                <a:off x="7155654" y="2823247"/>
                <a:ext cx="1150668" cy="35538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Generierung</a:t>
                </a:r>
              </a:p>
            </p:txBody>
          </p:sp>
          <p:sp>
            <p:nvSpPr>
              <p:cNvPr id="157" name="Rechteck 156"/>
              <p:cNvSpPr/>
              <p:nvPr/>
            </p:nvSpPr>
            <p:spPr>
              <a:xfrm>
                <a:off x="5794000" y="3438064"/>
                <a:ext cx="2512321" cy="78362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Filter</a:t>
                </a:r>
              </a:p>
            </p:txBody>
          </p:sp>
          <p:cxnSp>
            <p:nvCxnSpPr>
              <p:cNvPr id="158" name="Gerade Verbindung mit Pfeil 157"/>
              <p:cNvCxnSpPr>
                <a:cxnSpLocks/>
                <a:endCxn id="155" idx="1"/>
              </p:cNvCxnSpPr>
              <p:nvPr/>
            </p:nvCxnSpPr>
            <p:spPr>
              <a:xfrm flipV="1">
                <a:off x="6903242" y="2578462"/>
                <a:ext cx="252412" cy="597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Gerade Verbindung mit Pfeil 158"/>
              <p:cNvCxnSpPr>
                <a:cxnSpLocks/>
                <a:endCxn id="156" idx="1"/>
              </p:cNvCxnSpPr>
              <p:nvPr/>
            </p:nvCxnSpPr>
            <p:spPr>
              <a:xfrm>
                <a:off x="6903242" y="3000940"/>
                <a:ext cx="252412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Gerade Verbindung mit Pfeil 148"/>
            <p:cNvCxnSpPr>
              <a:cxnSpLocks/>
              <a:endCxn id="154" idx="1"/>
            </p:cNvCxnSpPr>
            <p:nvPr/>
          </p:nvCxnSpPr>
          <p:spPr>
            <a:xfrm>
              <a:off x="5518924" y="2615373"/>
              <a:ext cx="275075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/>
            <p:cNvCxnSpPr>
              <a:cxnSpLocks/>
              <a:endCxn id="157" idx="1"/>
            </p:cNvCxnSpPr>
            <p:nvPr/>
          </p:nvCxnSpPr>
          <p:spPr>
            <a:xfrm flipV="1">
              <a:off x="5516280" y="3658425"/>
              <a:ext cx="277719" cy="49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Gerade Verbindung mit Pfeil 150"/>
            <p:cNvCxnSpPr/>
            <p:nvPr/>
          </p:nvCxnSpPr>
          <p:spPr>
            <a:xfrm>
              <a:off x="7016375" y="4121386"/>
              <a:ext cx="0" cy="1722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Gerade Verbindung mit Pfeil 151"/>
            <p:cNvCxnSpPr/>
            <p:nvPr/>
          </p:nvCxnSpPr>
          <p:spPr>
            <a:xfrm flipH="1">
              <a:off x="5516280" y="4765113"/>
              <a:ext cx="20002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/>
            <p:cNvCxnSpPr>
              <a:cxnSpLocks/>
            </p:cNvCxnSpPr>
            <p:nvPr/>
          </p:nvCxnSpPr>
          <p:spPr>
            <a:xfrm flipV="1">
              <a:off x="6347011" y="517824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6" name="Grafik 115" descr="Datenbank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267515" y="5542195"/>
              <a:ext cx="654658" cy="654658"/>
            </a:xfrm>
            <a:prstGeom prst="rect">
              <a:avLst/>
            </a:prstGeom>
          </p:spPr>
        </p:pic>
        <p:cxnSp>
          <p:nvCxnSpPr>
            <p:cNvPr id="117" name="Gerade Verbindung mit Pfeil 116"/>
            <p:cNvCxnSpPr>
              <a:cxnSpLocks/>
            </p:cNvCxnSpPr>
            <p:nvPr/>
          </p:nvCxnSpPr>
          <p:spPr>
            <a:xfrm flipV="1">
              <a:off x="7594844" y="517824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Rechteck 140"/>
            <p:cNvSpPr/>
            <p:nvPr/>
          </p:nvSpPr>
          <p:spPr>
            <a:xfrm>
              <a:off x="436467" y="1322670"/>
              <a:ext cx="3854817" cy="4128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Client</a:t>
              </a:r>
            </a:p>
          </p:txBody>
        </p:sp>
        <p:pic>
          <p:nvPicPr>
            <p:cNvPr id="142" name="Picture 4" descr="http://icons.tinktank.club/assets/png/icon__cooki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0464" y="1311713"/>
              <a:ext cx="444577" cy="444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Grafik 142" descr="Monitor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871160" y="1380134"/>
              <a:ext cx="307736" cy="307736"/>
            </a:xfrm>
            <a:prstGeom prst="rect">
              <a:avLst/>
            </a:prstGeom>
          </p:spPr>
        </p:pic>
        <p:sp>
          <p:nvSpPr>
            <p:cNvPr id="144" name="UrlBar"/>
            <p:cNvSpPr/>
            <p:nvPr/>
          </p:nvSpPr>
          <p:spPr>
            <a:xfrm>
              <a:off x="635896" y="1411118"/>
              <a:ext cx="1253863" cy="2286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r>
                <a: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rPr>
                <a:t>http://</a:t>
              </a:r>
            </a:p>
          </p:txBody>
        </p:sp>
        <p:sp>
          <p:nvSpPr>
            <p:cNvPr id="132" name="Rechteck 131"/>
            <p:cNvSpPr/>
            <p:nvPr/>
          </p:nvSpPr>
          <p:spPr>
            <a:xfrm>
              <a:off x="436467" y="1943659"/>
              <a:ext cx="3854817" cy="34190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Rechteck 132"/>
            <p:cNvSpPr/>
            <p:nvPr/>
          </p:nvSpPr>
          <p:spPr>
            <a:xfrm>
              <a:off x="3591858" y="2151128"/>
              <a:ext cx="579718" cy="303007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DE" dirty="0"/>
                <a:t>Storage</a:t>
              </a:r>
            </a:p>
          </p:txBody>
        </p:sp>
        <p:sp>
          <p:nvSpPr>
            <p:cNvPr id="134" name="Rechteck 133"/>
            <p:cNvSpPr/>
            <p:nvPr/>
          </p:nvSpPr>
          <p:spPr>
            <a:xfrm>
              <a:off x="582523" y="2149535"/>
              <a:ext cx="841545" cy="11431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router</a:t>
              </a:r>
              <a:endParaRPr lang="de-DE" dirty="0"/>
            </a:p>
          </p:txBody>
        </p:sp>
        <p:sp>
          <p:nvSpPr>
            <p:cNvPr id="135" name="Rechteck 134"/>
            <p:cNvSpPr/>
            <p:nvPr/>
          </p:nvSpPr>
          <p:spPr>
            <a:xfrm>
              <a:off x="588501" y="3494473"/>
              <a:ext cx="2653737" cy="16774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/>
                <a:t>Model</a:t>
              </a:r>
            </a:p>
          </p:txBody>
        </p:sp>
        <p:sp>
          <p:nvSpPr>
            <p:cNvPr id="136" name="Rechteck 135"/>
            <p:cNvSpPr/>
            <p:nvPr/>
          </p:nvSpPr>
          <p:spPr>
            <a:xfrm>
              <a:off x="1626086" y="2143184"/>
              <a:ext cx="1610303" cy="116199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view</a:t>
              </a:r>
              <a:endParaRPr lang="de-DE" dirty="0"/>
            </a:p>
          </p:txBody>
        </p:sp>
        <p:cxnSp>
          <p:nvCxnSpPr>
            <p:cNvPr id="137" name="Gerade Verbindung mit Pfeil 136"/>
            <p:cNvCxnSpPr>
              <a:cxnSpLocks/>
            </p:cNvCxnSpPr>
            <p:nvPr/>
          </p:nvCxnSpPr>
          <p:spPr>
            <a:xfrm>
              <a:off x="2568389" y="3305175"/>
              <a:ext cx="1214" cy="1892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/>
            <p:cNvCxnSpPr>
              <a:cxnSpLocks/>
            </p:cNvCxnSpPr>
            <p:nvPr/>
          </p:nvCxnSpPr>
          <p:spPr>
            <a:xfrm flipV="1">
              <a:off x="3243815" y="4333176"/>
              <a:ext cx="360127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Gerade Verbindung mit Pfeil 122"/>
            <p:cNvCxnSpPr>
              <a:cxnSpLocks/>
            </p:cNvCxnSpPr>
            <p:nvPr/>
          </p:nvCxnSpPr>
          <p:spPr>
            <a:xfrm flipV="1">
              <a:off x="3872753" y="163344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Gerade Verbindung mit Pfeil 125"/>
            <p:cNvCxnSpPr>
              <a:cxnSpLocks/>
            </p:cNvCxnSpPr>
            <p:nvPr/>
          </p:nvCxnSpPr>
          <p:spPr>
            <a:xfrm flipV="1">
              <a:off x="3025028" y="163344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/>
            <p:cNvCxnSpPr/>
            <p:nvPr/>
          </p:nvCxnSpPr>
          <p:spPr>
            <a:xfrm flipV="1">
              <a:off x="1786106" y="1639810"/>
              <a:ext cx="0" cy="50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/>
            <p:cNvCxnSpPr/>
            <p:nvPr/>
          </p:nvCxnSpPr>
          <p:spPr>
            <a:xfrm>
              <a:off x="1021079" y="1639810"/>
              <a:ext cx="0" cy="503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0" name="Picture 6" descr="http://sahinerbay.com/wordpress/wp-content/uploads/2016/03/JS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020" y="3352272"/>
              <a:ext cx="279928" cy="279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1" name="Gerade Verbindung mit Pfeil 130"/>
            <p:cNvCxnSpPr>
              <a:cxnSpLocks/>
              <a:stCxn id="133" idx="3"/>
              <a:endCxn id="146" idx="1"/>
            </p:cNvCxnSpPr>
            <p:nvPr/>
          </p:nvCxnSpPr>
          <p:spPr>
            <a:xfrm flipV="1">
              <a:off x="4171576" y="3664791"/>
              <a:ext cx="764986" cy="13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/>
            <p:cNvCxnSpPr/>
            <p:nvPr/>
          </p:nvCxnSpPr>
          <p:spPr>
            <a:xfrm>
              <a:off x="1424068" y="2584705"/>
              <a:ext cx="202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685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3</a:t>
            </a:fld>
            <a:endParaRPr lang="de-DE"/>
          </a:p>
        </p:txBody>
      </p:sp>
      <p:pic>
        <p:nvPicPr>
          <p:cNvPr id="122" name="Grafik 1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" y="313732"/>
            <a:ext cx="11024802" cy="2277464"/>
          </a:xfrm>
          <a:prstGeom prst="rect">
            <a:avLst/>
          </a:prstGeom>
        </p:spPr>
      </p:pic>
      <p:sp>
        <p:nvSpPr>
          <p:cNvPr id="166" name="Rechteck 165"/>
          <p:cNvSpPr/>
          <p:nvPr/>
        </p:nvSpPr>
        <p:spPr>
          <a:xfrm>
            <a:off x="217367" y="176636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7" name="Rechteck 166"/>
          <p:cNvSpPr/>
          <p:nvPr/>
        </p:nvSpPr>
        <p:spPr>
          <a:xfrm>
            <a:off x="217367" y="371337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8" name="Rechteck 167"/>
          <p:cNvSpPr/>
          <p:nvPr/>
        </p:nvSpPr>
        <p:spPr>
          <a:xfrm>
            <a:off x="2811854" y="385263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9" name="Rechteck 168"/>
          <p:cNvSpPr/>
          <p:nvPr/>
        </p:nvSpPr>
        <p:spPr>
          <a:xfrm>
            <a:off x="759230" y="1798800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0" name="Rechteck 169"/>
          <p:cNvSpPr/>
          <p:nvPr/>
        </p:nvSpPr>
        <p:spPr>
          <a:xfrm>
            <a:off x="116252" y="282163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1" name="Rechteck 170"/>
          <p:cNvSpPr/>
          <p:nvPr/>
        </p:nvSpPr>
        <p:spPr>
          <a:xfrm>
            <a:off x="4673173" y="297033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2" name="Rechteck 171"/>
          <p:cNvSpPr/>
          <p:nvPr/>
        </p:nvSpPr>
        <p:spPr>
          <a:xfrm>
            <a:off x="4733228" y="382735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3" name="Rechteck 172"/>
          <p:cNvSpPr/>
          <p:nvPr/>
        </p:nvSpPr>
        <p:spPr>
          <a:xfrm>
            <a:off x="7009794" y="40983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4" name="Rechteck 173"/>
          <p:cNvSpPr/>
          <p:nvPr/>
        </p:nvSpPr>
        <p:spPr>
          <a:xfrm>
            <a:off x="4730165" y="1476867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6" name="Rechteck 175"/>
          <p:cNvSpPr/>
          <p:nvPr/>
        </p:nvSpPr>
        <p:spPr>
          <a:xfrm>
            <a:off x="5977708" y="1476867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7" y="2284695"/>
            <a:ext cx="8064888" cy="48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4</a:t>
            </a:fld>
            <a:endParaRPr lang="de-DE"/>
          </a:p>
        </p:txBody>
      </p:sp>
      <p:pic>
        <p:nvPicPr>
          <p:cNvPr id="85" name="Grafik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7" y="2284695"/>
            <a:ext cx="8064888" cy="4874183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cxnSp>
        <p:nvCxnSpPr>
          <p:cNvPr id="120" name="Gerade Verbindung mit Pfeil 119"/>
          <p:cNvCxnSpPr>
            <a:cxnSpLocks/>
            <a:endCxn id="71" idx="1"/>
          </p:cNvCxnSpPr>
          <p:nvPr/>
        </p:nvCxnSpPr>
        <p:spPr>
          <a:xfrm>
            <a:off x="1420086" y="3680406"/>
            <a:ext cx="206000" cy="57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2499505" y="3189576"/>
            <a:ext cx="692661" cy="9996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subview</a:t>
            </a:r>
            <a:endParaRPr lang="de-DE" sz="1050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635013" y="3160558"/>
            <a:ext cx="788122" cy="1028640"/>
            <a:chOff x="1635014" y="2369983"/>
            <a:chExt cx="788122" cy="1028640"/>
          </a:xfrm>
        </p:grpSpPr>
        <p:sp>
          <p:nvSpPr>
            <p:cNvPr id="8" name="Rechteck 7"/>
            <p:cNvSpPr/>
            <p:nvPr/>
          </p:nvSpPr>
          <p:spPr>
            <a:xfrm>
              <a:off x="1674021" y="2399001"/>
              <a:ext cx="692661" cy="99962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635014" y="2369983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components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728743" y="2622094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filter</a:t>
              </a:r>
              <a:endParaRPr lang="de-DE" sz="800" dirty="0"/>
            </a:p>
          </p:txBody>
        </p:sp>
        <p:sp>
          <p:nvSpPr>
            <p:cNvPr id="57" name="Rechteck 56"/>
            <p:cNvSpPr/>
            <p:nvPr/>
          </p:nvSpPr>
          <p:spPr>
            <a:xfrm>
              <a:off x="1728743" y="2895260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uielement</a:t>
              </a:r>
              <a:endParaRPr lang="de-DE" sz="700" dirty="0"/>
            </a:p>
          </p:txBody>
        </p:sp>
        <p:sp>
          <p:nvSpPr>
            <p:cNvPr id="61" name="Rechteck 60"/>
            <p:cNvSpPr/>
            <p:nvPr/>
          </p:nvSpPr>
          <p:spPr>
            <a:xfrm>
              <a:off x="1728840" y="3156991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uipanel</a:t>
              </a:r>
              <a:endParaRPr lang="de-DE" sz="800" dirty="0"/>
            </a:p>
          </p:txBody>
        </p:sp>
      </p:grpSp>
      <p:sp>
        <p:nvSpPr>
          <p:cNvPr id="20" name="Rechteck 19"/>
          <p:cNvSpPr/>
          <p:nvPr/>
        </p:nvSpPr>
        <p:spPr>
          <a:xfrm>
            <a:off x="665475" y="4518985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plans</a:t>
            </a:r>
            <a:endParaRPr lang="de-DE" dirty="0"/>
          </a:p>
        </p:txBody>
      </p:sp>
      <p:sp>
        <p:nvSpPr>
          <p:cNvPr id="62" name="Rechteck 61"/>
          <p:cNvSpPr/>
          <p:nvPr/>
        </p:nvSpPr>
        <p:spPr>
          <a:xfrm>
            <a:off x="1954735" y="4519607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modules</a:t>
            </a:r>
            <a:endParaRPr lang="de-DE" dirty="0"/>
          </a:p>
        </p:txBody>
      </p:sp>
      <p:sp>
        <p:nvSpPr>
          <p:cNvPr id="64" name="Rechteck 63"/>
          <p:cNvSpPr/>
          <p:nvPr/>
        </p:nvSpPr>
        <p:spPr>
          <a:xfrm>
            <a:off x="665475" y="5343994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user</a:t>
            </a:r>
            <a:endParaRPr lang="de-DE" dirty="0"/>
          </a:p>
        </p:txBody>
      </p:sp>
      <p:sp>
        <p:nvSpPr>
          <p:cNvPr id="66" name="Rechteck 65"/>
          <p:cNvSpPr/>
          <p:nvPr/>
        </p:nvSpPr>
        <p:spPr>
          <a:xfrm>
            <a:off x="1954735" y="5344616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system</a:t>
            </a:r>
            <a:endParaRPr lang="de-DE" dirty="0"/>
          </a:p>
        </p:txBody>
      </p:sp>
      <p:sp>
        <p:nvSpPr>
          <p:cNvPr id="69" name="Rechteck 68"/>
          <p:cNvSpPr/>
          <p:nvPr/>
        </p:nvSpPr>
        <p:spPr>
          <a:xfrm>
            <a:off x="7180202" y="3669495"/>
            <a:ext cx="664861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600" dirty="0" err="1"/>
              <a:t>objectivefunction</a:t>
            </a:r>
            <a:endParaRPr lang="de-DE" sz="300" dirty="0"/>
          </a:p>
        </p:txBody>
      </p:sp>
      <p:sp>
        <p:nvSpPr>
          <p:cNvPr id="73" name="Rechteck 72"/>
          <p:cNvSpPr/>
          <p:nvPr/>
        </p:nvSpPr>
        <p:spPr>
          <a:xfrm>
            <a:off x="7869612" y="3669495"/>
            <a:ext cx="393451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600" dirty="0" err="1"/>
              <a:t>standard</a:t>
            </a:r>
            <a:endParaRPr lang="de-DE" sz="300" dirty="0"/>
          </a:p>
        </p:txBody>
      </p:sp>
      <p:sp>
        <p:nvSpPr>
          <p:cNvPr id="74" name="Rechteck 73"/>
          <p:cNvSpPr/>
          <p:nvPr/>
        </p:nvSpPr>
        <p:spPr>
          <a:xfrm>
            <a:off x="7594844" y="3241605"/>
            <a:ext cx="662242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/>
              <a:t>standard</a:t>
            </a:r>
            <a:endParaRPr lang="de-DE" sz="300" dirty="0"/>
          </a:p>
        </p:txBody>
      </p:sp>
      <p:grpSp>
        <p:nvGrpSpPr>
          <p:cNvPr id="35" name="Gruppieren 34"/>
          <p:cNvGrpSpPr/>
          <p:nvPr/>
        </p:nvGrpSpPr>
        <p:grpSpPr>
          <a:xfrm>
            <a:off x="5770289" y="5254747"/>
            <a:ext cx="1236156" cy="829994"/>
            <a:chOff x="5770290" y="4464172"/>
            <a:chExt cx="1236156" cy="829994"/>
          </a:xfrm>
        </p:grpSpPr>
        <p:sp>
          <p:nvSpPr>
            <p:cNvPr id="23" name="Rechteck 22"/>
            <p:cNvSpPr/>
            <p:nvPr/>
          </p:nvSpPr>
          <p:spPr>
            <a:xfrm>
              <a:off x="5770290" y="4509611"/>
              <a:ext cx="1236156" cy="784555"/>
            </a:xfrm>
            <a:prstGeom prst="rect">
              <a:avLst/>
            </a:prstGeom>
            <a:solidFill>
              <a:srgbClr val="F7941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5972270" y="4464172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moduledata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853214" y="4694548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constraint</a:t>
              </a:r>
              <a:endParaRPr lang="de-DE" dirty="0"/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53215" y="4983741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dao</a:t>
              </a:r>
              <a:endParaRPr lang="de-DE" dirty="0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7070165" y="5254747"/>
            <a:ext cx="1236156" cy="829994"/>
            <a:chOff x="7070166" y="4464172"/>
            <a:chExt cx="1236156" cy="829994"/>
          </a:xfrm>
        </p:grpSpPr>
        <p:sp>
          <p:nvSpPr>
            <p:cNvPr id="77" name="Rechteck 76"/>
            <p:cNvSpPr/>
            <p:nvPr/>
          </p:nvSpPr>
          <p:spPr>
            <a:xfrm>
              <a:off x="7070166" y="4509611"/>
              <a:ext cx="1236156" cy="784555"/>
            </a:xfrm>
            <a:prstGeom prst="rect">
              <a:avLst/>
            </a:prstGeom>
            <a:solidFill>
              <a:srgbClr val="F7941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271286" y="4464172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userdata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169020" y="4694548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authorization</a:t>
              </a:r>
              <a:endParaRPr lang="de-DE" dirty="0"/>
            </a:p>
          </p:txBody>
        </p:sp>
        <p:sp>
          <p:nvSpPr>
            <p:cNvPr id="82" name="Rechteck 81"/>
            <p:cNvSpPr/>
            <p:nvPr/>
          </p:nvSpPr>
          <p:spPr>
            <a:xfrm>
              <a:off x="7169021" y="4983741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dao</a:t>
              </a:r>
              <a:endParaRPr lang="de-DE" dirty="0"/>
            </a:p>
          </p:txBody>
        </p:sp>
      </p:grpSp>
      <p:pic>
        <p:nvPicPr>
          <p:cNvPr id="94" name="Grafik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" y="313732"/>
            <a:ext cx="11024802" cy="2277464"/>
          </a:xfrm>
          <a:prstGeom prst="rect">
            <a:avLst/>
          </a:prstGeom>
        </p:spPr>
      </p:pic>
      <p:sp>
        <p:nvSpPr>
          <p:cNvPr id="95" name="Rechteck 94"/>
          <p:cNvSpPr/>
          <p:nvPr/>
        </p:nvSpPr>
        <p:spPr>
          <a:xfrm>
            <a:off x="217367" y="176636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6" name="Rechteck 95"/>
          <p:cNvSpPr/>
          <p:nvPr/>
        </p:nvSpPr>
        <p:spPr>
          <a:xfrm>
            <a:off x="217367" y="371337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7" name="Rechteck 96"/>
          <p:cNvSpPr/>
          <p:nvPr/>
        </p:nvSpPr>
        <p:spPr>
          <a:xfrm>
            <a:off x="2811854" y="385263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8" name="Rechteck 97"/>
          <p:cNvSpPr/>
          <p:nvPr/>
        </p:nvSpPr>
        <p:spPr>
          <a:xfrm>
            <a:off x="759230" y="1798800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9" name="Rechteck 98"/>
          <p:cNvSpPr/>
          <p:nvPr/>
        </p:nvSpPr>
        <p:spPr>
          <a:xfrm>
            <a:off x="116252" y="282163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0" name="Rechteck 99"/>
          <p:cNvSpPr/>
          <p:nvPr/>
        </p:nvSpPr>
        <p:spPr>
          <a:xfrm>
            <a:off x="4673173" y="297033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1" name="Rechteck 100"/>
          <p:cNvSpPr/>
          <p:nvPr/>
        </p:nvSpPr>
        <p:spPr>
          <a:xfrm>
            <a:off x="4733228" y="382735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2" name="Rechteck 101"/>
          <p:cNvSpPr/>
          <p:nvPr/>
        </p:nvSpPr>
        <p:spPr>
          <a:xfrm>
            <a:off x="7009794" y="40983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" name="Rechteck 102"/>
          <p:cNvSpPr/>
          <p:nvPr/>
        </p:nvSpPr>
        <p:spPr>
          <a:xfrm>
            <a:off x="4730165" y="1476867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Rechteck 103"/>
          <p:cNvSpPr/>
          <p:nvPr/>
        </p:nvSpPr>
        <p:spPr>
          <a:xfrm>
            <a:off x="5977708" y="1476867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5986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5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075033" y="1715872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648029" y="2270769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811385" y="4138974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073841" y="4869477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00022" y="1684377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618642" y="2405688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986384" y="3336181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672959" y="4451290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3271268" y="5202417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2828619" y="2147477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881016" y="3260831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3" y="7107478"/>
            <a:ext cx="3785555" cy="685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6228" y="7247923"/>
            <a:ext cx="9144000" cy="3970421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-2263140" y="1859280"/>
            <a:ext cx="914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-2136146" y="2013624"/>
            <a:ext cx="914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95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7705" y="-1767517"/>
            <a:ext cx="7886700" cy="1325563"/>
          </a:xfrm>
        </p:spPr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6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780632" y="1976908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305486" y="1976908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244898" y="5543224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05486" y="5537909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0683107" y="1976908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1801727" y="2698219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169469" y="3628712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1856044" y="4743821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1007982" y="5409376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9011704" y="2440008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8064101" y="3553362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74118"/>
            <a:ext cx="3429000" cy="621205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6228" y="7247923"/>
            <a:ext cx="9144000" cy="3970421"/>
          </a:xfrm>
          <a:prstGeom prst="rect">
            <a:avLst/>
          </a:prstGeom>
        </p:spPr>
      </p:pic>
      <p:sp>
        <p:nvSpPr>
          <p:cNvPr id="22" name="Rechteck 21"/>
          <p:cNvSpPr/>
          <p:nvPr/>
        </p:nvSpPr>
        <p:spPr>
          <a:xfrm>
            <a:off x="3144514" y="5371774"/>
            <a:ext cx="2700026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62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3" y="1980080"/>
            <a:ext cx="8521136" cy="36999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7705" y="-1767517"/>
            <a:ext cx="7886700" cy="1325563"/>
          </a:xfrm>
        </p:spPr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7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780632" y="1976908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7486650" y="3545887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533433" y="5623831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05486" y="5537909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0683107" y="1976908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1801727" y="2698219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169469" y="3628712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1856044" y="4743821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1007982" y="5409376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9011704" y="2440008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9239346" y="5479992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55" y="-6539328"/>
            <a:ext cx="3429000" cy="6212056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-2263140" y="1859280"/>
            <a:ext cx="914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316768" y="2176962"/>
            <a:ext cx="6141181" cy="1088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16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9144000" cy="261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Studienplan als Generierung von Workflows mit Compliance-Anforderungen: Planerstellung und Visualisierung </a:t>
            </a:r>
          </a:p>
          <a:p>
            <a:pPr defTabSz="914400">
              <a:lnSpc>
                <a:spcPct val="80000"/>
              </a:lnSpc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Entwurfspräsentation - Hannes Kuchelmeister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fld id="{F3FA9306-867D-4B2C-AADB-CE522745B8B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/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530258" y="4783223"/>
            <a:ext cx="8074058" cy="12072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Externe Ressourcen</a:t>
            </a:r>
          </a:p>
        </p:txBody>
      </p:sp>
      <p:sp>
        <p:nvSpPr>
          <p:cNvPr id="4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en-US" dirty="0"/>
              <a:t>Externe Ressourcen</a:t>
            </a:r>
            <a:endParaRPr lang="de-DE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856947" y="896720"/>
            <a:ext cx="8004914" cy="2217239"/>
            <a:chOff x="856947" y="896720"/>
            <a:chExt cx="8004914" cy="2217239"/>
          </a:xfrm>
        </p:grpSpPr>
        <p:pic>
          <p:nvPicPr>
            <p:cNvPr id="72" name="Picture 2" descr="File:BackboneJS 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567" y="1267407"/>
              <a:ext cx="1093428" cy="194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https://upload.wikimedia.org/wikipedia/de/thumb/f/fd/JQuery-Logo.svg/2000px-JQuery-Logo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947" y="2004488"/>
              <a:ext cx="993098" cy="251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http://underscorejs.org/docs/images/underscor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455" y="2036046"/>
              <a:ext cx="1079647" cy="18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0" descr="https://upload.wikimedia.org/wikipedia/en/thumb/7/72/JQuery_UI_Logo.svg/1280px-JQuery_UI_Logo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437" y="2758083"/>
              <a:ext cx="1061690" cy="25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Gruppieren 75"/>
            <p:cNvGrpSpPr/>
            <p:nvPr/>
          </p:nvGrpSpPr>
          <p:grpSpPr>
            <a:xfrm>
              <a:off x="1910700" y="1504615"/>
              <a:ext cx="1251303" cy="1180358"/>
              <a:chOff x="-5740717" y="2203468"/>
              <a:chExt cx="2592688" cy="2445692"/>
            </a:xfrm>
          </p:grpSpPr>
          <p:sp>
            <p:nvSpPr>
              <p:cNvPr id="77" name="Ellipse 76"/>
              <p:cNvSpPr/>
              <p:nvPr/>
            </p:nvSpPr>
            <p:spPr>
              <a:xfrm>
                <a:off x="-5740717" y="2203468"/>
                <a:ext cx="2592688" cy="244569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78" name="Picture 20" descr="https://www.webgarage.ch/fileadmin/_processed_/csm_browserfenster-form_12d8813ff8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333418" y="2800167"/>
                <a:ext cx="1769514" cy="1252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9" name="Gruppieren 78"/>
              <p:cNvGrpSpPr/>
              <p:nvPr/>
            </p:nvGrpSpPr>
            <p:grpSpPr>
              <a:xfrm>
                <a:off x="-4967403" y="4101722"/>
                <a:ext cx="1037481" cy="315218"/>
                <a:chOff x="-5216305" y="-2572113"/>
                <a:chExt cx="1037481" cy="315218"/>
              </a:xfrm>
            </p:grpSpPr>
            <p:sp>
              <p:nvSpPr>
                <p:cNvPr id="80" name="Textfeld 79"/>
                <p:cNvSpPr txBox="1"/>
                <p:nvPr/>
              </p:nvSpPr>
              <p:spPr>
                <a:xfrm>
                  <a:off x="-4989541" y="-2572113"/>
                  <a:ext cx="96490" cy="312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0" h="312316">
                      <a:moveTo>
                        <a:pt x="79673" y="0"/>
                      </a:moveTo>
                      <a:cubicBezTo>
                        <a:pt x="83245" y="0"/>
                        <a:pt x="86184" y="149"/>
                        <a:pt x="88491" y="447"/>
                      </a:cubicBezTo>
                      <a:cubicBezTo>
                        <a:pt x="90798" y="745"/>
                        <a:pt x="92584" y="1191"/>
                        <a:pt x="93849" y="1786"/>
                      </a:cubicBezTo>
                      <a:cubicBezTo>
                        <a:pt x="95114" y="2382"/>
                        <a:pt x="95895" y="3126"/>
                        <a:pt x="96193" y="4019"/>
                      </a:cubicBezTo>
                      <a:cubicBezTo>
                        <a:pt x="96490" y="4912"/>
                        <a:pt x="96565" y="5954"/>
                        <a:pt x="96416" y="7144"/>
                      </a:cubicBezTo>
                      <a:lnTo>
                        <a:pt x="37033" y="305396"/>
                      </a:lnTo>
                      <a:cubicBezTo>
                        <a:pt x="36736" y="306586"/>
                        <a:pt x="36215" y="307591"/>
                        <a:pt x="35471" y="308410"/>
                      </a:cubicBezTo>
                      <a:cubicBezTo>
                        <a:pt x="34727" y="309228"/>
                        <a:pt x="33610" y="309935"/>
                        <a:pt x="32122" y="310530"/>
                      </a:cubicBezTo>
                      <a:cubicBezTo>
                        <a:pt x="30634" y="311126"/>
                        <a:pt x="28662" y="311572"/>
                        <a:pt x="26206" y="311870"/>
                      </a:cubicBezTo>
                      <a:cubicBezTo>
                        <a:pt x="23751" y="312167"/>
                        <a:pt x="20737" y="312316"/>
                        <a:pt x="17165" y="312316"/>
                      </a:cubicBezTo>
                      <a:cubicBezTo>
                        <a:pt x="13444" y="312316"/>
                        <a:pt x="10430" y="312167"/>
                        <a:pt x="8124" y="311870"/>
                      </a:cubicBezTo>
                      <a:cubicBezTo>
                        <a:pt x="5817" y="311572"/>
                        <a:pt x="4031" y="311126"/>
                        <a:pt x="2766" y="310530"/>
                      </a:cubicBezTo>
                      <a:cubicBezTo>
                        <a:pt x="1501" y="309935"/>
                        <a:pt x="682" y="309228"/>
                        <a:pt x="310" y="308410"/>
                      </a:cubicBezTo>
                      <a:cubicBezTo>
                        <a:pt x="-62" y="307591"/>
                        <a:pt x="-99" y="306586"/>
                        <a:pt x="198" y="305396"/>
                      </a:cubicBezTo>
                      <a:lnTo>
                        <a:pt x="59581" y="7144"/>
                      </a:lnTo>
                      <a:cubicBezTo>
                        <a:pt x="59879" y="5954"/>
                        <a:pt x="60362" y="4912"/>
                        <a:pt x="61032" y="4019"/>
                      </a:cubicBezTo>
                      <a:cubicBezTo>
                        <a:pt x="61702" y="3126"/>
                        <a:pt x="62818" y="2382"/>
                        <a:pt x="64381" y="1786"/>
                      </a:cubicBezTo>
                      <a:cubicBezTo>
                        <a:pt x="65943" y="1191"/>
                        <a:pt x="67952" y="745"/>
                        <a:pt x="70408" y="447"/>
                      </a:cubicBezTo>
                      <a:cubicBezTo>
                        <a:pt x="72864" y="149"/>
                        <a:pt x="75952" y="0"/>
                        <a:pt x="7967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1" name="Textfeld 80"/>
                <p:cNvSpPr txBox="1"/>
                <p:nvPr/>
              </p:nvSpPr>
              <p:spPr>
                <a:xfrm>
                  <a:off x="-4836385" y="-2557379"/>
                  <a:ext cx="47619" cy="44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19" h="44202">
                      <a:moveTo>
                        <a:pt x="28390" y="0"/>
                      </a:moveTo>
                      <a:cubicBezTo>
                        <a:pt x="32706" y="0"/>
                        <a:pt x="36240" y="335"/>
                        <a:pt x="38994" y="1005"/>
                      </a:cubicBezTo>
                      <a:cubicBezTo>
                        <a:pt x="41747" y="1675"/>
                        <a:pt x="43830" y="2940"/>
                        <a:pt x="45244" y="4800"/>
                      </a:cubicBezTo>
                      <a:cubicBezTo>
                        <a:pt x="46658" y="6661"/>
                        <a:pt x="47440" y="8967"/>
                        <a:pt x="47588" y="11721"/>
                      </a:cubicBezTo>
                      <a:cubicBezTo>
                        <a:pt x="47737" y="14474"/>
                        <a:pt x="47365" y="17934"/>
                        <a:pt x="46472" y="22101"/>
                      </a:cubicBezTo>
                      <a:cubicBezTo>
                        <a:pt x="45728" y="26269"/>
                        <a:pt x="44724" y="29766"/>
                        <a:pt x="43458" y="32594"/>
                      </a:cubicBezTo>
                      <a:cubicBezTo>
                        <a:pt x="42193" y="35422"/>
                        <a:pt x="40519" y="37691"/>
                        <a:pt x="38436" y="39403"/>
                      </a:cubicBezTo>
                      <a:cubicBezTo>
                        <a:pt x="36352" y="41114"/>
                        <a:pt x="33747" y="42342"/>
                        <a:pt x="30622" y="43086"/>
                      </a:cubicBezTo>
                      <a:cubicBezTo>
                        <a:pt x="27497" y="43830"/>
                        <a:pt x="23701" y="44202"/>
                        <a:pt x="19237" y="44202"/>
                      </a:cubicBezTo>
                      <a:cubicBezTo>
                        <a:pt x="14921" y="44202"/>
                        <a:pt x="11349" y="43830"/>
                        <a:pt x="8521" y="43086"/>
                      </a:cubicBezTo>
                      <a:cubicBezTo>
                        <a:pt x="5693" y="42342"/>
                        <a:pt x="3610" y="41114"/>
                        <a:pt x="2270" y="39403"/>
                      </a:cubicBezTo>
                      <a:cubicBezTo>
                        <a:pt x="931" y="37691"/>
                        <a:pt x="187" y="35422"/>
                        <a:pt x="38" y="32594"/>
                      </a:cubicBezTo>
                      <a:cubicBezTo>
                        <a:pt x="-111" y="29766"/>
                        <a:pt x="187" y="26269"/>
                        <a:pt x="931" y="22101"/>
                      </a:cubicBezTo>
                      <a:cubicBezTo>
                        <a:pt x="1824" y="17934"/>
                        <a:pt x="2940" y="14474"/>
                        <a:pt x="4279" y="11721"/>
                      </a:cubicBezTo>
                      <a:cubicBezTo>
                        <a:pt x="5619" y="8967"/>
                        <a:pt x="7293" y="6661"/>
                        <a:pt x="9302" y="4800"/>
                      </a:cubicBezTo>
                      <a:cubicBezTo>
                        <a:pt x="11312" y="2940"/>
                        <a:pt x="13879" y="1675"/>
                        <a:pt x="17004" y="1005"/>
                      </a:cubicBezTo>
                      <a:cubicBezTo>
                        <a:pt x="20130" y="335"/>
                        <a:pt x="23925" y="0"/>
                        <a:pt x="2839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2" name="Textfeld 81"/>
                <p:cNvSpPr txBox="1"/>
                <p:nvPr/>
              </p:nvSpPr>
              <p:spPr>
                <a:xfrm>
                  <a:off x="-5216305" y="-2553583"/>
                  <a:ext cx="229939" cy="29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39" h="296019">
                      <a:moveTo>
                        <a:pt x="156269" y="0"/>
                      </a:moveTo>
                      <a:cubicBezTo>
                        <a:pt x="167134" y="0"/>
                        <a:pt x="177291" y="1227"/>
                        <a:pt x="186742" y="3683"/>
                      </a:cubicBezTo>
                      <a:cubicBezTo>
                        <a:pt x="196192" y="6139"/>
                        <a:pt x="204266" y="9227"/>
                        <a:pt x="210964" y="12948"/>
                      </a:cubicBezTo>
                      <a:cubicBezTo>
                        <a:pt x="217661" y="16668"/>
                        <a:pt x="222498" y="19980"/>
                        <a:pt x="225474" y="22882"/>
                      </a:cubicBezTo>
                      <a:cubicBezTo>
                        <a:pt x="228451" y="25784"/>
                        <a:pt x="229939" y="29170"/>
                        <a:pt x="229939" y="33039"/>
                      </a:cubicBezTo>
                      <a:cubicBezTo>
                        <a:pt x="229939" y="36165"/>
                        <a:pt x="229418" y="40034"/>
                        <a:pt x="228376" y="44648"/>
                      </a:cubicBezTo>
                      <a:cubicBezTo>
                        <a:pt x="227335" y="49262"/>
                        <a:pt x="225958" y="52908"/>
                        <a:pt x="224246" y="55587"/>
                      </a:cubicBezTo>
                      <a:cubicBezTo>
                        <a:pt x="222535" y="58266"/>
                        <a:pt x="220712" y="59605"/>
                        <a:pt x="218777" y="59605"/>
                      </a:cubicBezTo>
                      <a:cubicBezTo>
                        <a:pt x="216693" y="59605"/>
                        <a:pt x="214238" y="58229"/>
                        <a:pt x="211410" y="55475"/>
                      </a:cubicBezTo>
                      <a:cubicBezTo>
                        <a:pt x="208582" y="52722"/>
                        <a:pt x="204787" y="49745"/>
                        <a:pt x="200025" y="46546"/>
                      </a:cubicBezTo>
                      <a:cubicBezTo>
                        <a:pt x="195262" y="43346"/>
                        <a:pt x="189123" y="40369"/>
                        <a:pt x="181607" y="37616"/>
                      </a:cubicBezTo>
                      <a:cubicBezTo>
                        <a:pt x="174091" y="34863"/>
                        <a:pt x="164678" y="33486"/>
                        <a:pt x="153367" y="33486"/>
                      </a:cubicBezTo>
                      <a:cubicBezTo>
                        <a:pt x="140865" y="33486"/>
                        <a:pt x="129480" y="35830"/>
                        <a:pt x="119211" y="40518"/>
                      </a:cubicBezTo>
                      <a:cubicBezTo>
                        <a:pt x="108942" y="45206"/>
                        <a:pt x="99677" y="51531"/>
                        <a:pt x="91417" y="59494"/>
                      </a:cubicBezTo>
                      <a:cubicBezTo>
                        <a:pt x="83157" y="67456"/>
                        <a:pt x="75902" y="76646"/>
                        <a:pt x="69651" y="87064"/>
                      </a:cubicBezTo>
                      <a:cubicBezTo>
                        <a:pt x="63400" y="97482"/>
                        <a:pt x="58229" y="108384"/>
                        <a:pt x="54136" y="119769"/>
                      </a:cubicBezTo>
                      <a:cubicBezTo>
                        <a:pt x="50043" y="131154"/>
                        <a:pt x="46955" y="142651"/>
                        <a:pt x="44871" y="154260"/>
                      </a:cubicBezTo>
                      <a:cubicBezTo>
                        <a:pt x="42788" y="165869"/>
                        <a:pt x="41746" y="176882"/>
                        <a:pt x="41746" y="187300"/>
                      </a:cubicBezTo>
                      <a:cubicBezTo>
                        <a:pt x="41746" y="199206"/>
                        <a:pt x="43234" y="209810"/>
                        <a:pt x="46211" y="219112"/>
                      </a:cubicBezTo>
                      <a:cubicBezTo>
                        <a:pt x="49187" y="228414"/>
                        <a:pt x="53503" y="236264"/>
                        <a:pt x="59159" y="242664"/>
                      </a:cubicBezTo>
                      <a:cubicBezTo>
                        <a:pt x="64814" y="249063"/>
                        <a:pt x="71735" y="253900"/>
                        <a:pt x="79920" y="257175"/>
                      </a:cubicBezTo>
                      <a:cubicBezTo>
                        <a:pt x="88106" y="260449"/>
                        <a:pt x="97408" y="262086"/>
                        <a:pt x="107826" y="262086"/>
                      </a:cubicBezTo>
                      <a:cubicBezTo>
                        <a:pt x="119434" y="262086"/>
                        <a:pt x="129443" y="260784"/>
                        <a:pt x="137852" y="258179"/>
                      </a:cubicBezTo>
                      <a:cubicBezTo>
                        <a:pt x="146260" y="255575"/>
                        <a:pt x="153479" y="252673"/>
                        <a:pt x="159506" y="249473"/>
                      </a:cubicBezTo>
                      <a:cubicBezTo>
                        <a:pt x="165534" y="246273"/>
                        <a:pt x="170557" y="243371"/>
                        <a:pt x="174575" y="240766"/>
                      </a:cubicBezTo>
                      <a:cubicBezTo>
                        <a:pt x="178593" y="238162"/>
                        <a:pt x="181868" y="236860"/>
                        <a:pt x="184398" y="236860"/>
                      </a:cubicBezTo>
                      <a:cubicBezTo>
                        <a:pt x="186035" y="236860"/>
                        <a:pt x="187225" y="237455"/>
                        <a:pt x="187970" y="238645"/>
                      </a:cubicBezTo>
                      <a:cubicBezTo>
                        <a:pt x="188714" y="239836"/>
                        <a:pt x="189086" y="241622"/>
                        <a:pt x="189086" y="244003"/>
                      </a:cubicBezTo>
                      <a:cubicBezTo>
                        <a:pt x="189086" y="244747"/>
                        <a:pt x="188974" y="245826"/>
                        <a:pt x="188751" y="247240"/>
                      </a:cubicBezTo>
                      <a:cubicBezTo>
                        <a:pt x="188528" y="248654"/>
                        <a:pt x="188267" y="250180"/>
                        <a:pt x="187970" y="251817"/>
                      </a:cubicBezTo>
                      <a:cubicBezTo>
                        <a:pt x="187672" y="253454"/>
                        <a:pt x="187337" y="255240"/>
                        <a:pt x="186965" y="257175"/>
                      </a:cubicBezTo>
                      <a:cubicBezTo>
                        <a:pt x="186593" y="259109"/>
                        <a:pt x="186109" y="260932"/>
                        <a:pt x="185514" y="262644"/>
                      </a:cubicBezTo>
                      <a:cubicBezTo>
                        <a:pt x="184919" y="264356"/>
                        <a:pt x="184286" y="265918"/>
                        <a:pt x="183616" y="267332"/>
                      </a:cubicBezTo>
                      <a:cubicBezTo>
                        <a:pt x="182947" y="268746"/>
                        <a:pt x="181830" y="270197"/>
                        <a:pt x="180268" y="271685"/>
                      </a:cubicBezTo>
                      <a:cubicBezTo>
                        <a:pt x="178705" y="273174"/>
                        <a:pt x="175431" y="275369"/>
                        <a:pt x="170445" y="278271"/>
                      </a:cubicBezTo>
                      <a:cubicBezTo>
                        <a:pt x="165459" y="281173"/>
                        <a:pt x="159357" y="283926"/>
                        <a:pt x="152139" y="286531"/>
                      </a:cubicBezTo>
                      <a:cubicBezTo>
                        <a:pt x="144921" y="289135"/>
                        <a:pt x="136810" y="291368"/>
                        <a:pt x="127806" y="293228"/>
                      </a:cubicBezTo>
                      <a:cubicBezTo>
                        <a:pt x="118802" y="295089"/>
                        <a:pt x="109239" y="296019"/>
                        <a:pt x="99119" y="296019"/>
                      </a:cubicBezTo>
                      <a:cubicBezTo>
                        <a:pt x="83939" y="296019"/>
                        <a:pt x="70246" y="293749"/>
                        <a:pt x="58043" y="289210"/>
                      </a:cubicBezTo>
                      <a:cubicBezTo>
                        <a:pt x="45839" y="284671"/>
                        <a:pt x="35458" y="277973"/>
                        <a:pt x="26900" y="269118"/>
                      </a:cubicBezTo>
                      <a:cubicBezTo>
                        <a:pt x="18343" y="260263"/>
                        <a:pt x="11720" y="249249"/>
                        <a:pt x="7032" y="236078"/>
                      </a:cubicBezTo>
                      <a:cubicBezTo>
                        <a:pt x="2344" y="222907"/>
                        <a:pt x="0" y="207764"/>
                        <a:pt x="0" y="190648"/>
                      </a:cubicBezTo>
                      <a:cubicBezTo>
                        <a:pt x="0" y="176510"/>
                        <a:pt x="1488" y="161962"/>
                        <a:pt x="4464" y="147005"/>
                      </a:cubicBezTo>
                      <a:cubicBezTo>
                        <a:pt x="7441" y="132047"/>
                        <a:pt x="11831" y="117499"/>
                        <a:pt x="17636" y="103361"/>
                      </a:cubicBezTo>
                      <a:cubicBezTo>
                        <a:pt x="23440" y="89222"/>
                        <a:pt x="30695" y="75902"/>
                        <a:pt x="39402" y="63400"/>
                      </a:cubicBezTo>
                      <a:cubicBezTo>
                        <a:pt x="48108" y="50899"/>
                        <a:pt x="58229" y="39923"/>
                        <a:pt x="69763" y="30472"/>
                      </a:cubicBezTo>
                      <a:cubicBezTo>
                        <a:pt x="81297" y="21022"/>
                        <a:pt x="94282" y="13580"/>
                        <a:pt x="108719" y="8148"/>
                      </a:cubicBezTo>
                      <a:cubicBezTo>
                        <a:pt x="123155" y="2716"/>
                        <a:pt x="139005" y="0"/>
                        <a:pt x="156269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3" name="Textfeld 82"/>
                <p:cNvSpPr txBox="1"/>
                <p:nvPr/>
              </p:nvSpPr>
              <p:spPr>
                <a:xfrm>
                  <a:off x="-4311877" y="-2528357"/>
                  <a:ext cx="133053" cy="271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53" h="271016">
                      <a:moveTo>
                        <a:pt x="68759" y="0"/>
                      </a:moveTo>
                      <a:cubicBezTo>
                        <a:pt x="72331" y="0"/>
                        <a:pt x="75270" y="149"/>
                        <a:pt x="77577" y="446"/>
                      </a:cubicBezTo>
                      <a:cubicBezTo>
                        <a:pt x="79884" y="744"/>
                        <a:pt x="81670" y="1228"/>
                        <a:pt x="82935" y="1898"/>
                      </a:cubicBezTo>
                      <a:cubicBezTo>
                        <a:pt x="84200" y="2567"/>
                        <a:pt x="85018" y="3349"/>
                        <a:pt x="85390" y="4242"/>
                      </a:cubicBezTo>
                      <a:cubicBezTo>
                        <a:pt x="85762" y="5135"/>
                        <a:pt x="85874" y="6102"/>
                        <a:pt x="85725" y="7144"/>
                      </a:cubicBezTo>
                      <a:lnTo>
                        <a:pt x="76126" y="54918"/>
                      </a:lnTo>
                      <a:lnTo>
                        <a:pt x="127471" y="54918"/>
                      </a:lnTo>
                      <a:cubicBezTo>
                        <a:pt x="129704" y="54918"/>
                        <a:pt x="131192" y="55736"/>
                        <a:pt x="131936" y="57373"/>
                      </a:cubicBezTo>
                      <a:cubicBezTo>
                        <a:pt x="132680" y="59010"/>
                        <a:pt x="133053" y="60871"/>
                        <a:pt x="133053" y="62954"/>
                      </a:cubicBezTo>
                      <a:cubicBezTo>
                        <a:pt x="133053" y="64294"/>
                        <a:pt x="132978" y="65745"/>
                        <a:pt x="132829" y="67307"/>
                      </a:cubicBezTo>
                      <a:cubicBezTo>
                        <a:pt x="132680" y="68870"/>
                        <a:pt x="132383" y="70470"/>
                        <a:pt x="131936" y="72107"/>
                      </a:cubicBezTo>
                      <a:cubicBezTo>
                        <a:pt x="131490" y="73744"/>
                        <a:pt x="130895" y="75381"/>
                        <a:pt x="130150" y="77019"/>
                      </a:cubicBezTo>
                      <a:cubicBezTo>
                        <a:pt x="129406" y="78656"/>
                        <a:pt x="128625" y="80107"/>
                        <a:pt x="127806" y="81372"/>
                      </a:cubicBezTo>
                      <a:cubicBezTo>
                        <a:pt x="126988" y="82637"/>
                        <a:pt x="126058" y="83641"/>
                        <a:pt x="125016" y="84386"/>
                      </a:cubicBezTo>
                      <a:cubicBezTo>
                        <a:pt x="123974" y="85130"/>
                        <a:pt x="122783" y="85502"/>
                        <a:pt x="121444" y="85502"/>
                      </a:cubicBezTo>
                      <a:lnTo>
                        <a:pt x="70098" y="85502"/>
                      </a:lnTo>
                      <a:lnTo>
                        <a:pt x="47551" y="197569"/>
                      </a:lnTo>
                      <a:cubicBezTo>
                        <a:pt x="46955" y="200695"/>
                        <a:pt x="46435" y="204192"/>
                        <a:pt x="45988" y="208062"/>
                      </a:cubicBezTo>
                      <a:cubicBezTo>
                        <a:pt x="45542" y="211931"/>
                        <a:pt x="45318" y="215131"/>
                        <a:pt x="45318" y="217661"/>
                      </a:cubicBezTo>
                      <a:cubicBezTo>
                        <a:pt x="45318" y="225251"/>
                        <a:pt x="46918" y="230795"/>
                        <a:pt x="50118" y="234293"/>
                      </a:cubicBezTo>
                      <a:cubicBezTo>
                        <a:pt x="53318" y="237790"/>
                        <a:pt x="58490" y="239539"/>
                        <a:pt x="65633" y="239539"/>
                      </a:cubicBezTo>
                      <a:cubicBezTo>
                        <a:pt x="69652" y="239539"/>
                        <a:pt x="73149" y="239204"/>
                        <a:pt x="76126" y="238534"/>
                      </a:cubicBezTo>
                      <a:cubicBezTo>
                        <a:pt x="79102" y="237865"/>
                        <a:pt x="81670" y="237158"/>
                        <a:pt x="83828" y="236413"/>
                      </a:cubicBezTo>
                      <a:cubicBezTo>
                        <a:pt x="85986" y="235669"/>
                        <a:pt x="87883" y="234962"/>
                        <a:pt x="89520" y="234293"/>
                      </a:cubicBezTo>
                      <a:cubicBezTo>
                        <a:pt x="91157" y="233623"/>
                        <a:pt x="92571" y="233288"/>
                        <a:pt x="93762" y="233288"/>
                      </a:cubicBezTo>
                      <a:cubicBezTo>
                        <a:pt x="94953" y="233288"/>
                        <a:pt x="95883" y="233697"/>
                        <a:pt x="96552" y="234516"/>
                      </a:cubicBezTo>
                      <a:cubicBezTo>
                        <a:pt x="97222" y="235334"/>
                        <a:pt x="97557" y="236860"/>
                        <a:pt x="97557" y="239092"/>
                      </a:cubicBezTo>
                      <a:cubicBezTo>
                        <a:pt x="97557" y="241027"/>
                        <a:pt x="97371" y="243148"/>
                        <a:pt x="96999" y="245455"/>
                      </a:cubicBezTo>
                      <a:cubicBezTo>
                        <a:pt x="96627" y="247762"/>
                        <a:pt x="96143" y="250031"/>
                        <a:pt x="95548" y="252264"/>
                      </a:cubicBezTo>
                      <a:cubicBezTo>
                        <a:pt x="94953" y="254496"/>
                        <a:pt x="94208" y="256505"/>
                        <a:pt x="93315" y="258291"/>
                      </a:cubicBezTo>
                      <a:cubicBezTo>
                        <a:pt x="92422" y="260077"/>
                        <a:pt x="91455" y="261491"/>
                        <a:pt x="90413" y="262533"/>
                      </a:cubicBezTo>
                      <a:cubicBezTo>
                        <a:pt x="89223" y="263575"/>
                        <a:pt x="87437" y="264616"/>
                        <a:pt x="85055" y="265658"/>
                      </a:cubicBezTo>
                      <a:cubicBezTo>
                        <a:pt x="82674" y="266700"/>
                        <a:pt x="79921" y="267630"/>
                        <a:pt x="76795" y="268449"/>
                      </a:cubicBezTo>
                      <a:cubicBezTo>
                        <a:pt x="73670" y="269267"/>
                        <a:pt x="70359" y="269900"/>
                        <a:pt x="66861" y="270346"/>
                      </a:cubicBezTo>
                      <a:cubicBezTo>
                        <a:pt x="63364" y="270793"/>
                        <a:pt x="59903" y="271016"/>
                        <a:pt x="56480" y="271016"/>
                      </a:cubicBezTo>
                      <a:cubicBezTo>
                        <a:pt x="48146" y="271016"/>
                        <a:pt x="40928" y="270123"/>
                        <a:pt x="34826" y="268337"/>
                      </a:cubicBezTo>
                      <a:cubicBezTo>
                        <a:pt x="28724" y="266551"/>
                        <a:pt x="23589" y="263761"/>
                        <a:pt x="19422" y="259965"/>
                      </a:cubicBezTo>
                      <a:cubicBezTo>
                        <a:pt x="15255" y="256170"/>
                        <a:pt x="12167" y="251408"/>
                        <a:pt x="10158" y="245678"/>
                      </a:cubicBezTo>
                      <a:cubicBezTo>
                        <a:pt x="8148" y="239948"/>
                        <a:pt x="7144" y="233065"/>
                        <a:pt x="7144" y="225028"/>
                      </a:cubicBezTo>
                      <a:cubicBezTo>
                        <a:pt x="7144" y="223242"/>
                        <a:pt x="7218" y="221270"/>
                        <a:pt x="7367" y="219112"/>
                      </a:cubicBezTo>
                      <a:cubicBezTo>
                        <a:pt x="7516" y="216954"/>
                        <a:pt x="7776" y="214685"/>
                        <a:pt x="8148" y="212303"/>
                      </a:cubicBezTo>
                      <a:cubicBezTo>
                        <a:pt x="8521" y="209922"/>
                        <a:pt x="8893" y="207541"/>
                        <a:pt x="9265" y="205160"/>
                      </a:cubicBezTo>
                      <a:cubicBezTo>
                        <a:pt x="9637" y="202778"/>
                        <a:pt x="10046" y="200546"/>
                        <a:pt x="10493" y="198462"/>
                      </a:cubicBezTo>
                      <a:lnTo>
                        <a:pt x="33040" y="85502"/>
                      </a:lnTo>
                      <a:lnTo>
                        <a:pt x="5135" y="85502"/>
                      </a:lnTo>
                      <a:cubicBezTo>
                        <a:pt x="3498" y="85502"/>
                        <a:pt x="2233" y="85018"/>
                        <a:pt x="1340" y="84051"/>
                      </a:cubicBezTo>
                      <a:cubicBezTo>
                        <a:pt x="447" y="83083"/>
                        <a:pt x="0" y="81186"/>
                        <a:pt x="0" y="78358"/>
                      </a:cubicBezTo>
                      <a:cubicBezTo>
                        <a:pt x="0" y="76274"/>
                        <a:pt x="223" y="73856"/>
                        <a:pt x="670" y="71103"/>
                      </a:cubicBezTo>
                      <a:cubicBezTo>
                        <a:pt x="1116" y="68349"/>
                        <a:pt x="1786" y="65782"/>
                        <a:pt x="2679" y="63401"/>
                      </a:cubicBezTo>
                      <a:cubicBezTo>
                        <a:pt x="3572" y="61019"/>
                        <a:pt x="4725" y="59010"/>
                        <a:pt x="6139" y="57373"/>
                      </a:cubicBezTo>
                      <a:cubicBezTo>
                        <a:pt x="7553" y="55736"/>
                        <a:pt x="9227" y="54918"/>
                        <a:pt x="11162" y="54918"/>
                      </a:cubicBezTo>
                      <a:lnTo>
                        <a:pt x="39291" y="54918"/>
                      </a:lnTo>
                      <a:lnTo>
                        <a:pt x="48890" y="7144"/>
                      </a:lnTo>
                      <a:cubicBezTo>
                        <a:pt x="49039" y="6102"/>
                        <a:pt x="49523" y="5135"/>
                        <a:pt x="50341" y="4242"/>
                      </a:cubicBezTo>
                      <a:cubicBezTo>
                        <a:pt x="51160" y="3349"/>
                        <a:pt x="52313" y="2567"/>
                        <a:pt x="53802" y="1898"/>
                      </a:cubicBezTo>
                      <a:cubicBezTo>
                        <a:pt x="55290" y="1228"/>
                        <a:pt x="57262" y="744"/>
                        <a:pt x="59717" y="446"/>
                      </a:cubicBezTo>
                      <a:cubicBezTo>
                        <a:pt x="62173" y="149"/>
                        <a:pt x="65187" y="0"/>
                        <a:pt x="68759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4" name="Textfeld 83"/>
                <p:cNvSpPr txBox="1"/>
                <p:nvPr/>
              </p:nvSpPr>
              <p:spPr>
                <a:xfrm>
                  <a:off x="-4777114" y="-2477681"/>
                  <a:ext cx="189310" cy="220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310" h="220786">
                      <a:moveTo>
                        <a:pt x="120105" y="0"/>
                      </a:moveTo>
                      <a:cubicBezTo>
                        <a:pt x="132606" y="0"/>
                        <a:pt x="143210" y="1563"/>
                        <a:pt x="151917" y="4688"/>
                      </a:cubicBezTo>
                      <a:cubicBezTo>
                        <a:pt x="160623" y="7813"/>
                        <a:pt x="167767" y="11832"/>
                        <a:pt x="173348" y="16743"/>
                      </a:cubicBezTo>
                      <a:cubicBezTo>
                        <a:pt x="178929" y="21654"/>
                        <a:pt x="182985" y="27124"/>
                        <a:pt x="185515" y="33151"/>
                      </a:cubicBezTo>
                      <a:cubicBezTo>
                        <a:pt x="188045" y="39179"/>
                        <a:pt x="189310" y="45169"/>
                        <a:pt x="189310" y="51122"/>
                      </a:cubicBezTo>
                      <a:cubicBezTo>
                        <a:pt x="189310" y="61392"/>
                        <a:pt x="186929" y="70619"/>
                        <a:pt x="182166" y="78804"/>
                      </a:cubicBezTo>
                      <a:cubicBezTo>
                        <a:pt x="177404" y="86990"/>
                        <a:pt x="169962" y="93985"/>
                        <a:pt x="159842" y="99789"/>
                      </a:cubicBezTo>
                      <a:cubicBezTo>
                        <a:pt x="149722" y="105593"/>
                        <a:pt x="136773" y="110058"/>
                        <a:pt x="120998" y="113184"/>
                      </a:cubicBezTo>
                      <a:cubicBezTo>
                        <a:pt x="105222" y="116309"/>
                        <a:pt x="86321" y="117872"/>
                        <a:pt x="64294" y="117872"/>
                      </a:cubicBezTo>
                      <a:lnTo>
                        <a:pt x="40630" y="117872"/>
                      </a:lnTo>
                      <a:cubicBezTo>
                        <a:pt x="39589" y="122783"/>
                        <a:pt x="38882" y="127546"/>
                        <a:pt x="38510" y="132159"/>
                      </a:cubicBezTo>
                      <a:cubicBezTo>
                        <a:pt x="38138" y="136773"/>
                        <a:pt x="37952" y="141089"/>
                        <a:pt x="37952" y="145107"/>
                      </a:cubicBezTo>
                      <a:cubicBezTo>
                        <a:pt x="37952" y="159990"/>
                        <a:pt x="41635" y="171376"/>
                        <a:pt x="49002" y="179263"/>
                      </a:cubicBezTo>
                      <a:cubicBezTo>
                        <a:pt x="56369" y="187151"/>
                        <a:pt x="68313" y="191095"/>
                        <a:pt x="84832" y="191095"/>
                      </a:cubicBezTo>
                      <a:cubicBezTo>
                        <a:pt x="94357" y="191095"/>
                        <a:pt x="102915" y="190388"/>
                        <a:pt x="110505" y="188974"/>
                      </a:cubicBezTo>
                      <a:cubicBezTo>
                        <a:pt x="118096" y="187561"/>
                        <a:pt x="124681" y="186035"/>
                        <a:pt x="130262" y="184398"/>
                      </a:cubicBezTo>
                      <a:cubicBezTo>
                        <a:pt x="135843" y="182761"/>
                        <a:pt x="140420" y="181235"/>
                        <a:pt x="143992" y="179822"/>
                      </a:cubicBezTo>
                      <a:cubicBezTo>
                        <a:pt x="147564" y="178408"/>
                        <a:pt x="150019" y="177701"/>
                        <a:pt x="151359" y="177701"/>
                      </a:cubicBezTo>
                      <a:cubicBezTo>
                        <a:pt x="152698" y="177701"/>
                        <a:pt x="153703" y="178184"/>
                        <a:pt x="154372" y="179152"/>
                      </a:cubicBezTo>
                      <a:cubicBezTo>
                        <a:pt x="155042" y="180119"/>
                        <a:pt x="155377" y="181496"/>
                        <a:pt x="155377" y="183282"/>
                      </a:cubicBezTo>
                      <a:cubicBezTo>
                        <a:pt x="155377" y="184770"/>
                        <a:pt x="155228" y="186556"/>
                        <a:pt x="154930" y="188640"/>
                      </a:cubicBezTo>
                      <a:cubicBezTo>
                        <a:pt x="154633" y="190723"/>
                        <a:pt x="154186" y="192844"/>
                        <a:pt x="153591" y="195002"/>
                      </a:cubicBezTo>
                      <a:cubicBezTo>
                        <a:pt x="152996" y="197160"/>
                        <a:pt x="152214" y="199206"/>
                        <a:pt x="151247" y="201141"/>
                      </a:cubicBezTo>
                      <a:cubicBezTo>
                        <a:pt x="150280" y="203076"/>
                        <a:pt x="149201" y="204713"/>
                        <a:pt x="148010" y="206052"/>
                      </a:cubicBezTo>
                      <a:cubicBezTo>
                        <a:pt x="146224" y="207838"/>
                        <a:pt x="143061" y="209587"/>
                        <a:pt x="138522" y="211299"/>
                      </a:cubicBezTo>
                      <a:cubicBezTo>
                        <a:pt x="133983" y="213010"/>
                        <a:pt x="128588" y="214573"/>
                        <a:pt x="122337" y="215987"/>
                      </a:cubicBezTo>
                      <a:cubicBezTo>
                        <a:pt x="116086" y="217401"/>
                        <a:pt x="109240" y="218554"/>
                        <a:pt x="101799" y="219447"/>
                      </a:cubicBezTo>
                      <a:cubicBezTo>
                        <a:pt x="94357" y="220340"/>
                        <a:pt x="86916" y="220786"/>
                        <a:pt x="79475" y="220786"/>
                      </a:cubicBezTo>
                      <a:cubicBezTo>
                        <a:pt x="66229" y="220786"/>
                        <a:pt x="54620" y="219298"/>
                        <a:pt x="44649" y="216322"/>
                      </a:cubicBezTo>
                      <a:cubicBezTo>
                        <a:pt x="34677" y="213345"/>
                        <a:pt x="26380" y="208769"/>
                        <a:pt x="19757" y="202592"/>
                      </a:cubicBezTo>
                      <a:cubicBezTo>
                        <a:pt x="13134" y="196416"/>
                        <a:pt x="8186" y="188714"/>
                        <a:pt x="4912" y="179487"/>
                      </a:cubicBezTo>
                      <a:cubicBezTo>
                        <a:pt x="1638" y="170259"/>
                        <a:pt x="0" y="159395"/>
                        <a:pt x="0" y="146893"/>
                      </a:cubicBezTo>
                      <a:cubicBezTo>
                        <a:pt x="0" y="137219"/>
                        <a:pt x="931" y="126839"/>
                        <a:pt x="2791" y="115751"/>
                      </a:cubicBezTo>
                      <a:cubicBezTo>
                        <a:pt x="4651" y="104663"/>
                        <a:pt x="7591" y="93687"/>
                        <a:pt x="11609" y="82823"/>
                      </a:cubicBezTo>
                      <a:cubicBezTo>
                        <a:pt x="15627" y="71958"/>
                        <a:pt x="20836" y="61540"/>
                        <a:pt x="27236" y="51569"/>
                      </a:cubicBezTo>
                      <a:cubicBezTo>
                        <a:pt x="33636" y="41597"/>
                        <a:pt x="41263" y="32817"/>
                        <a:pt x="50118" y="25226"/>
                      </a:cubicBezTo>
                      <a:cubicBezTo>
                        <a:pt x="58974" y="17636"/>
                        <a:pt x="69205" y="11534"/>
                        <a:pt x="80814" y="6920"/>
                      </a:cubicBezTo>
                      <a:cubicBezTo>
                        <a:pt x="92423" y="2307"/>
                        <a:pt x="105520" y="0"/>
                        <a:pt x="120105" y="0"/>
                      </a:cubicBezTo>
                      <a:close/>
                      <a:moveTo>
                        <a:pt x="117203" y="29021"/>
                      </a:moveTo>
                      <a:cubicBezTo>
                        <a:pt x="107529" y="29021"/>
                        <a:pt x="98971" y="30696"/>
                        <a:pt x="91530" y="34044"/>
                      </a:cubicBezTo>
                      <a:cubicBezTo>
                        <a:pt x="84088" y="37393"/>
                        <a:pt x="77503" y="41895"/>
                        <a:pt x="71773" y="47551"/>
                      </a:cubicBezTo>
                      <a:cubicBezTo>
                        <a:pt x="66043" y="53206"/>
                        <a:pt x="61132" y="59792"/>
                        <a:pt x="57039" y="67307"/>
                      </a:cubicBezTo>
                      <a:cubicBezTo>
                        <a:pt x="52946" y="74823"/>
                        <a:pt x="49635" y="82748"/>
                        <a:pt x="47105" y="91083"/>
                      </a:cubicBezTo>
                      <a:lnTo>
                        <a:pt x="69875" y="91083"/>
                      </a:lnTo>
                      <a:cubicBezTo>
                        <a:pt x="85502" y="91083"/>
                        <a:pt x="98562" y="90115"/>
                        <a:pt x="109054" y="88181"/>
                      </a:cubicBezTo>
                      <a:cubicBezTo>
                        <a:pt x="119547" y="86246"/>
                        <a:pt x="127955" y="83604"/>
                        <a:pt x="134281" y="80255"/>
                      </a:cubicBezTo>
                      <a:cubicBezTo>
                        <a:pt x="140606" y="76907"/>
                        <a:pt x="145071" y="73000"/>
                        <a:pt x="147675" y="68535"/>
                      </a:cubicBezTo>
                      <a:cubicBezTo>
                        <a:pt x="150280" y="64070"/>
                        <a:pt x="151582" y="59382"/>
                        <a:pt x="151582" y="54471"/>
                      </a:cubicBezTo>
                      <a:cubicBezTo>
                        <a:pt x="151582" y="46881"/>
                        <a:pt x="148605" y="40742"/>
                        <a:pt x="142652" y="36054"/>
                      </a:cubicBezTo>
                      <a:cubicBezTo>
                        <a:pt x="136699" y="31365"/>
                        <a:pt x="128216" y="29021"/>
                        <a:pt x="117203" y="290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5" name="Textfeld 84"/>
                <p:cNvSpPr txBox="1"/>
                <p:nvPr/>
              </p:nvSpPr>
              <p:spPr>
                <a:xfrm>
                  <a:off x="-4560916" y="-2477681"/>
                  <a:ext cx="196428" cy="217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28" h="217884">
                      <a:moveTo>
                        <a:pt x="143520" y="0"/>
                      </a:moveTo>
                      <a:cubicBezTo>
                        <a:pt x="153491" y="0"/>
                        <a:pt x="161826" y="1525"/>
                        <a:pt x="168523" y="4576"/>
                      </a:cubicBezTo>
                      <a:cubicBezTo>
                        <a:pt x="175220" y="7627"/>
                        <a:pt x="180653" y="11646"/>
                        <a:pt x="184820" y="16631"/>
                      </a:cubicBezTo>
                      <a:cubicBezTo>
                        <a:pt x="188987" y="21617"/>
                        <a:pt x="191964" y="27384"/>
                        <a:pt x="193749" y="33933"/>
                      </a:cubicBezTo>
                      <a:cubicBezTo>
                        <a:pt x="195535" y="40481"/>
                        <a:pt x="196428" y="47327"/>
                        <a:pt x="196428" y="54471"/>
                      </a:cubicBezTo>
                      <a:cubicBezTo>
                        <a:pt x="196428" y="59680"/>
                        <a:pt x="196131" y="64815"/>
                        <a:pt x="195535" y="69875"/>
                      </a:cubicBezTo>
                      <a:cubicBezTo>
                        <a:pt x="194940" y="74935"/>
                        <a:pt x="194122" y="80144"/>
                        <a:pt x="193080" y="85502"/>
                      </a:cubicBezTo>
                      <a:lnTo>
                        <a:pt x="167853" y="210964"/>
                      </a:lnTo>
                      <a:cubicBezTo>
                        <a:pt x="167556" y="212154"/>
                        <a:pt x="167072" y="213159"/>
                        <a:pt x="166402" y="213978"/>
                      </a:cubicBezTo>
                      <a:cubicBezTo>
                        <a:pt x="165733" y="214796"/>
                        <a:pt x="164616" y="215503"/>
                        <a:pt x="163054" y="216098"/>
                      </a:cubicBezTo>
                      <a:cubicBezTo>
                        <a:pt x="161491" y="216694"/>
                        <a:pt x="159519" y="217140"/>
                        <a:pt x="157138" y="217438"/>
                      </a:cubicBezTo>
                      <a:cubicBezTo>
                        <a:pt x="154757" y="217735"/>
                        <a:pt x="151706" y="217884"/>
                        <a:pt x="147985" y="217884"/>
                      </a:cubicBezTo>
                      <a:cubicBezTo>
                        <a:pt x="144413" y="217884"/>
                        <a:pt x="141474" y="217735"/>
                        <a:pt x="139167" y="217438"/>
                      </a:cubicBezTo>
                      <a:cubicBezTo>
                        <a:pt x="136860" y="217140"/>
                        <a:pt x="135074" y="216694"/>
                        <a:pt x="133809" y="216098"/>
                      </a:cubicBezTo>
                      <a:cubicBezTo>
                        <a:pt x="132544" y="215503"/>
                        <a:pt x="131725" y="214796"/>
                        <a:pt x="131353" y="213978"/>
                      </a:cubicBezTo>
                      <a:cubicBezTo>
                        <a:pt x="130981" y="213159"/>
                        <a:pt x="130870" y="212154"/>
                        <a:pt x="131018" y="210964"/>
                      </a:cubicBezTo>
                      <a:lnTo>
                        <a:pt x="155798" y="86841"/>
                      </a:lnTo>
                      <a:cubicBezTo>
                        <a:pt x="156840" y="82227"/>
                        <a:pt x="157547" y="77763"/>
                        <a:pt x="157919" y="73447"/>
                      </a:cubicBezTo>
                      <a:cubicBezTo>
                        <a:pt x="158291" y="69131"/>
                        <a:pt x="158477" y="65335"/>
                        <a:pt x="158477" y="62061"/>
                      </a:cubicBezTo>
                      <a:cubicBezTo>
                        <a:pt x="158477" y="52983"/>
                        <a:pt x="156542" y="45653"/>
                        <a:pt x="152673" y="40072"/>
                      </a:cubicBezTo>
                      <a:cubicBezTo>
                        <a:pt x="148803" y="34491"/>
                        <a:pt x="142329" y="31700"/>
                        <a:pt x="133251" y="31700"/>
                      </a:cubicBezTo>
                      <a:cubicBezTo>
                        <a:pt x="125363" y="31700"/>
                        <a:pt x="117289" y="33970"/>
                        <a:pt x="109029" y="38509"/>
                      </a:cubicBezTo>
                      <a:cubicBezTo>
                        <a:pt x="100769" y="43048"/>
                        <a:pt x="93104" y="49299"/>
                        <a:pt x="86035" y="57262"/>
                      </a:cubicBezTo>
                      <a:cubicBezTo>
                        <a:pt x="78966" y="65224"/>
                        <a:pt x="72641" y="74674"/>
                        <a:pt x="67060" y="85613"/>
                      </a:cubicBezTo>
                      <a:cubicBezTo>
                        <a:pt x="61478" y="96552"/>
                        <a:pt x="57423" y="108421"/>
                        <a:pt x="54893" y="121220"/>
                      </a:cubicBezTo>
                      <a:lnTo>
                        <a:pt x="37033" y="210964"/>
                      </a:lnTo>
                      <a:cubicBezTo>
                        <a:pt x="36736" y="212154"/>
                        <a:pt x="36215" y="213159"/>
                        <a:pt x="35471" y="213978"/>
                      </a:cubicBezTo>
                      <a:cubicBezTo>
                        <a:pt x="34727" y="214796"/>
                        <a:pt x="33610" y="215503"/>
                        <a:pt x="32122" y="216098"/>
                      </a:cubicBezTo>
                      <a:cubicBezTo>
                        <a:pt x="30634" y="216694"/>
                        <a:pt x="28662" y="217140"/>
                        <a:pt x="26206" y="217438"/>
                      </a:cubicBezTo>
                      <a:cubicBezTo>
                        <a:pt x="23751" y="217735"/>
                        <a:pt x="20737" y="217884"/>
                        <a:pt x="17165" y="217884"/>
                      </a:cubicBezTo>
                      <a:cubicBezTo>
                        <a:pt x="13444" y="217884"/>
                        <a:pt x="10430" y="217735"/>
                        <a:pt x="8124" y="217438"/>
                      </a:cubicBezTo>
                      <a:cubicBezTo>
                        <a:pt x="5817" y="217140"/>
                        <a:pt x="4031" y="216694"/>
                        <a:pt x="2766" y="216098"/>
                      </a:cubicBezTo>
                      <a:cubicBezTo>
                        <a:pt x="1501" y="215503"/>
                        <a:pt x="682" y="214796"/>
                        <a:pt x="310" y="213978"/>
                      </a:cubicBezTo>
                      <a:cubicBezTo>
                        <a:pt x="-62" y="213159"/>
                        <a:pt x="-99" y="212154"/>
                        <a:pt x="199" y="210964"/>
                      </a:cubicBezTo>
                      <a:lnTo>
                        <a:pt x="40605" y="9823"/>
                      </a:lnTo>
                      <a:cubicBezTo>
                        <a:pt x="40754" y="8781"/>
                        <a:pt x="41163" y="7813"/>
                        <a:pt x="41833" y="6920"/>
                      </a:cubicBezTo>
                      <a:cubicBezTo>
                        <a:pt x="42503" y="6027"/>
                        <a:pt x="43545" y="5283"/>
                        <a:pt x="44959" y="4688"/>
                      </a:cubicBezTo>
                      <a:cubicBezTo>
                        <a:pt x="46372" y="4093"/>
                        <a:pt x="48158" y="3683"/>
                        <a:pt x="50316" y="3460"/>
                      </a:cubicBezTo>
                      <a:cubicBezTo>
                        <a:pt x="52474" y="3237"/>
                        <a:pt x="55042" y="3125"/>
                        <a:pt x="58018" y="3125"/>
                      </a:cubicBezTo>
                      <a:cubicBezTo>
                        <a:pt x="61144" y="3125"/>
                        <a:pt x="63711" y="3237"/>
                        <a:pt x="65720" y="3460"/>
                      </a:cubicBezTo>
                      <a:cubicBezTo>
                        <a:pt x="67729" y="3683"/>
                        <a:pt x="69292" y="4093"/>
                        <a:pt x="70408" y="4688"/>
                      </a:cubicBezTo>
                      <a:cubicBezTo>
                        <a:pt x="71524" y="5283"/>
                        <a:pt x="72231" y="6027"/>
                        <a:pt x="72529" y="6920"/>
                      </a:cubicBezTo>
                      <a:cubicBezTo>
                        <a:pt x="72827" y="7813"/>
                        <a:pt x="72901" y="8781"/>
                        <a:pt x="72752" y="9823"/>
                      </a:cubicBezTo>
                      <a:lnTo>
                        <a:pt x="65162" y="48220"/>
                      </a:lnTo>
                      <a:cubicBezTo>
                        <a:pt x="67394" y="43160"/>
                        <a:pt x="71041" y="37802"/>
                        <a:pt x="76101" y="32147"/>
                      </a:cubicBezTo>
                      <a:cubicBezTo>
                        <a:pt x="81161" y="26491"/>
                        <a:pt x="87189" y="21282"/>
                        <a:pt x="94183" y="16520"/>
                      </a:cubicBezTo>
                      <a:cubicBezTo>
                        <a:pt x="101178" y="11757"/>
                        <a:pt x="108880" y="7813"/>
                        <a:pt x="117289" y="4688"/>
                      </a:cubicBezTo>
                      <a:cubicBezTo>
                        <a:pt x="125698" y="1563"/>
                        <a:pt x="134441" y="0"/>
                        <a:pt x="14352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  <p:sp>
              <p:nvSpPr>
                <p:cNvPr id="86" name="Textfeld 85"/>
                <p:cNvSpPr txBox="1"/>
                <p:nvPr/>
              </p:nvSpPr>
              <p:spPr>
                <a:xfrm>
                  <a:off x="-4884766" y="-2474556"/>
                  <a:ext cx="77057" cy="21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57" h="214759">
                      <a:moveTo>
                        <a:pt x="60027" y="0"/>
                      </a:moveTo>
                      <a:cubicBezTo>
                        <a:pt x="63599" y="0"/>
                        <a:pt x="66539" y="149"/>
                        <a:pt x="68845" y="447"/>
                      </a:cubicBezTo>
                      <a:cubicBezTo>
                        <a:pt x="71152" y="744"/>
                        <a:pt x="72938" y="1191"/>
                        <a:pt x="74203" y="1786"/>
                      </a:cubicBezTo>
                      <a:cubicBezTo>
                        <a:pt x="75468" y="2382"/>
                        <a:pt x="76287" y="3126"/>
                        <a:pt x="76659" y="4019"/>
                      </a:cubicBezTo>
                      <a:cubicBezTo>
                        <a:pt x="77031" y="4912"/>
                        <a:pt x="77143" y="5879"/>
                        <a:pt x="76994" y="6921"/>
                      </a:cubicBezTo>
                      <a:lnTo>
                        <a:pt x="37033" y="207839"/>
                      </a:lnTo>
                      <a:cubicBezTo>
                        <a:pt x="36736" y="209029"/>
                        <a:pt x="36215" y="210034"/>
                        <a:pt x="35471" y="210853"/>
                      </a:cubicBezTo>
                      <a:cubicBezTo>
                        <a:pt x="34727" y="211671"/>
                        <a:pt x="33610" y="212378"/>
                        <a:pt x="32122" y="212973"/>
                      </a:cubicBezTo>
                      <a:cubicBezTo>
                        <a:pt x="30634" y="213569"/>
                        <a:pt x="28662" y="214015"/>
                        <a:pt x="26206" y="214313"/>
                      </a:cubicBezTo>
                      <a:cubicBezTo>
                        <a:pt x="23751" y="214610"/>
                        <a:pt x="20737" y="214759"/>
                        <a:pt x="17165" y="214759"/>
                      </a:cubicBezTo>
                      <a:cubicBezTo>
                        <a:pt x="13444" y="214759"/>
                        <a:pt x="10430" y="214610"/>
                        <a:pt x="8124" y="214313"/>
                      </a:cubicBezTo>
                      <a:cubicBezTo>
                        <a:pt x="5817" y="214015"/>
                        <a:pt x="4031" y="213569"/>
                        <a:pt x="2766" y="212973"/>
                      </a:cubicBezTo>
                      <a:cubicBezTo>
                        <a:pt x="1501" y="212378"/>
                        <a:pt x="682" y="211671"/>
                        <a:pt x="310" y="210853"/>
                      </a:cubicBezTo>
                      <a:cubicBezTo>
                        <a:pt x="-62" y="210034"/>
                        <a:pt x="-99" y="209029"/>
                        <a:pt x="198" y="207839"/>
                      </a:cubicBezTo>
                      <a:lnTo>
                        <a:pt x="40159" y="6921"/>
                      </a:lnTo>
                      <a:cubicBezTo>
                        <a:pt x="40308" y="5879"/>
                        <a:pt x="40754" y="4912"/>
                        <a:pt x="41498" y="4019"/>
                      </a:cubicBezTo>
                      <a:cubicBezTo>
                        <a:pt x="42242" y="3126"/>
                        <a:pt x="43359" y="2382"/>
                        <a:pt x="44847" y="1786"/>
                      </a:cubicBezTo>
                      <a:cubicBezTo>
                        <a:pt x="46335" y="1191"/>
                        <a:pt x="48307" y="744"/>
                        <a:pt x="50763" y="447"/>
                      </a:cubicBezTo>
                      <a:cubicBezTo>
                        <a:pt x="53219" y="149"/>
                        <a:pt x="56307" y="0"/>
                        <a:pt x="6002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i="1" dirty="0"/>
                </a:p>
              </p:txBody>
            </p:sp>
          </p:grpSp>
        </p:grpSp>
        <p:pic>
          <p:nvPicPr>
            <p:cNvPr id="88" name="Picture 6" descr="File:Hibernate logo a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7" r="3569"/>
            <a:stretch/>
          </p:blipFill>
          <p:spPr bwMode="auto">
            <a:xfrm>
              <a:off x="7327833" y="1831125"/>
              <a:ext cx="1534028" cy="471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Grafik 8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580" y="1874396"/>
              <a:ext cx="1342638" cy="384642"/>
            </a:xfrm>
            <a:prstGeom prst="rect">
              <a:avLst/>
            </a:prstGeom>
          </p:spPr>
        </p:pic>
        <p:grpSp>
          <p:nvGrpSpPr>
            <p:cNvPr id="90" name="Gruppieren 89"/>
            <p:cNvGrpSpPr/>
            <p:nvPr/>
          </p:nvGrpSpPr>
          <p:grpSpPr>
            <a:xfrm>
              <a:off x="6150568" y="2773754"/>
              <a:ext cx="1010257" cy="340205"/>
              <a:chOff x="3470390" y="96895"/>
              <a:chExt cx="2012891" cy="663388"/>
            </a:xfrm>
          </p:grpSpPr>
          <p:pic>
            <p:nvPicPr>
              <p:cNvPr id="103" name="Picture 2" descr="https://www.jooq.org/img/jooq-logo-white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0390" y="96895"/>
                <a:ext cx="663388" cy="663388"/>
              </a:xfrm>
              <a:prstGeom prst="rect">
                <a:avLst/>
              </a:prstGeom>
              <a:solidFill>
                <a:srgbClr val="404040"/>
              </a:solidFill>
            </p:spPr>
          </p:pic>
          <p:grpSp>
            <p:nvGrpSpPr>
              <p:cNvPr id="104" name="Gruppieren 103"/>
              <p:cNvGrpSpPr/>
              <p:nvPr/>
            </p:nvGrpSpPr>
            <p:grpSpPr>
              <a:xfrm>
                <a:off x="4303260" y="261875"/>
                <a:ext cx="1180021" cy="424713"/>
                <a:chOff x="4303260" y="261875"/>
                <a:chExt cx="1180021" cy="424713"/>
              </a:xfrm>
            </p:grpSpPr>
            <p:sp>
              <p:nvSpPr>
                <p:cNvPr id="105" name="Textfeld 104"/>
                <p:cNvSpPr txBox="1"/>
                <p:nvPr/>
              </p:nvSpPr>
              <p:spPr>
                <a:xfrm>
                  <a:off x="4343438" y="261875"/>
                  <a:ext cx="71484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84" h="65075">
                      <a:moveTo>
                        <a:pt x="35988" y="0"/>
                      </a:moveTo>
                      <a:cubicBezTo>
                        <a:pt x="49956" y="0"/>
                        <a:pt x="59364" y="2341"/>
                        <a:pt x="64212" y="7025"/>
                      </a:cubicBezTo>
                      <a:cubicBezTo>
                        <a:pt x="69060" y="11708"/>
                        <a:pt x="71484" y="20048"/>
                        <a:pt x="71484" y="32044"/>
                      </a:cubicBezTo>
                      <a:cubicBezTo>
                        <a:pt x="71484" y="44533"/>
                        <a:pt x="68978" y="53161"/>
                        <a:pt x="63966" y="57926"/>
                      </a:cubicBezTo>
                      <a:cubicBezTo>
                        <a:pt x="58954" y="62692"/>
                        <a:pt x="49463" y="65075"/>
                        <a:pt x="35495" y="65075"/>
                      </a:cubicBezTo>
                      <a:cubicBezTo>
                        <a:pt x="21692" y="65075"/>
                        <a:pt x="12325" y="62774"/>
                        <a:pt x="7395" y="58173"/>
                      </a:cubicBezTo>
                      <a:cubicBezTo>
                        <a:pt x="2465" y="53572"/>
                        <a:pt x="0" y="45273"/>
                        <a:pt x="0" y="33277"/>
                      </a:cubicBezTo>
                      <a:cubicBezTo>
                        <a:pt x="0" y="20788"/>
                        <a:pt x="2547" y="12119"/>
                        <a:pt x="7641" y="7271"/>
                      </a:cubicBezTo>
                      <a:cubicBezTo>
                        <a:pt x="12736" y="2424"/>
                        <a:pt x="22185" y="0"/>
                        <a:pt x="35988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6" name="Textfeld 105"/>
                <p:cNvSpPr txBox="1"/>
                <p:nvPr/>
              </p:nvSpPr>
              <p:spPr>
                <a:xfrm>
                  <a:off x="4465449" y="271981"/>
                  <a:ext cx="301958" cy="330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958" h="330305">
                      <a:moveTo>
                        <a:pt x="154060" y="0"/>
                      </a:moveTo>
                      <a:cubicBezTo>
                        <a:pt x="178217" y="0"/>
                        <a:pt x="199539" y="3204"/>
                        <a:pt x="218026" y="9613"/>
                      </a:cubicBezTo>
                      <a:cubicBezTo>
                        <a:pt x="236513" y="16022"/>
                        <a:pt x="251961" y="25882"/>
                        <a:pt x="264368" y="39193"/>
                      </a:cubicBezTo>
                      <a:cubicBezTo>
                        <a:pt x="276775" y="52504"/>
                        <a:pt x="286141" y="69307"/>
                        <a:pt x="292468" y="89602"/>
                      </a:cubicBezTo>
                      <a:cubicBezTo>
                        <a:pt x="298795" y="109896"/>
                        <a:pt x="301958" y="133848"/>
                        <a:pt x="301958" y="161455"/>
                      </a:cubicBezTo>
                      <a:cubicBezTo>
                        <a:pt x="301958" y="187913"/>
                        <a:pt x="298672" y="211576"/>
                        <a:pt x="292098" y="232446"/>
                      </a:cubicBezTo>
                      <a:cubicBezTo>
                        <a:pt x="285525" y="253316"/>
                        <a:pt x="275747" y="271023"/>
                        <a:pt x="262765" y="285566"/>
                      </a:cubicBezTo>
                      <a:cubicBezTo>
                        <a:pt x="249783" y="300110"/>
                        <a:pt x="233720" y="311202"/>
                        <a:pt x="214575" y="318843"/>
                      </a:cubicBezTo>
                      <a:cubicBezTo>
                        <a:pt x="195431" y="326485"/>
                        <a:pt x="173287" y="330305"/>
                        <a:pt x="148144" y="330305"/>
                      </a:cubicBezTo>
                      <a:cubicBezTo>
                        <a:pt x="123330" y="330305"/>
                        <a:pt x="101680" y="327060"/>
                        <a:pt x="83193" y="320569"/>
                      </a:cubicBezTo>
                      <a:cubicBezTo>
                        <a:pt x="64705" y="314078"/>
                        <a:pt x="49299" y="304177"/>
                        <a:pt x="36974" y="290866"/>
                      </a:cubicBezTo>
                      <a:cubicBezTo>
                        <a:pt x="24650" y="277555"/>
                        <a:pt x="15406" y="260629"/>
                        <a:pt x="9244" y="240088"/>
                      </a:cubicBezTo>
                      <a:cubicBezTo>
                        <a:pt x="3081" y="219546"/>
                        <a:pt x="0" y="195225"/>
                        <a:pt x="0" y="167125"/>
                      </a:cubicBezTo>
                      <a:cubicBezTo>
                        <a:pt x="0" y="141325"/>
                        <a:pt x="3287" y="118113"/>
                        <a:pt x="9860" y="97489"/>
                      </a:cubicBezTo>
                      <a:cubicBezTo>
                        <a:pt x="16433" y="76866"/>
                        <a:pt x="26211" y="59324"/>
                        <a:pt x="39193" y="44862"/>
                      </a:cubicBezTo>
                      <a:cubicBezTo>
                        <a:pt x="52175" y="30401"/>
                        <a:pt x="68238" y="19309"/>
                        <a:pt x="87383" y="11585"/>
                      </a:cubicBezTo>
                      <a:cubicBezTo>
                        <a:pt x="106528" y="3862"/>
                        <a:pt x="128753" y="0"/>
                        <a:pt x="154060" y="0"/>
                      </a:cubicBezTo>
                      <a:close/>
                      <a:moveTo>
                        <a:pt x="151842" y="53243"/>
                      </a:moveTo>
                      <a:cubicBezTo>
                        <a:pt x="135902" y="53243"/>
                        <a:pt x="122591" y="56242"/>
                        <a:pt x="111909" y="62240"/>
                      </a:cubicBezTo>
                      <a:cubicBezTo>
                        <a:pt x="101228" y="68238"/>
                        <a:pt x="92601" y="76250"/>
                        <a:pt x="86027" y="86274"/>
                      </a:cubicBezTo>
                      <a:cubicBezTo>
                        <a:pt x="79454" y="96298"/>
                        <a:pt x="74812" y="108007"/>
                        <a:pt x="72100" y="121400"/>
                      </a:cubicBezTo>
                      <a:cubicBezTo>
                        <a:pt x="69389" y="134793"/>
                        <a:pt x="68033" y="148966"/>
                        <a:pt x="68033" y="163920"/>
                      </a:cubicBezTo>
                      <a:cubicBezTo>
                        <a:pt x="68033" y="181339"/>
                        <a:pt x="69348" y="196992"/>
                        <a:pt x="71977" y="210878"/>
                      </a:cubicBezTo>
                      <a:cubicBezTo>
                        <a:pt x="74606" y="224764"/>
                        <a:pt x="79043" y="236637"/>
                        <a:pt x="85288" y="246497"/>
                      </a:cubicBezTo>
                      <a:cubicBezTo>
                        <a:pt x="91532" y="256356"/>
                        <a:pt x="99913" y="263875"/>
                        <a:pt x="110430" y="269051"/>
                      </a:cubicBezTo>
                      <a:cubicBezTo>
                        <a:pt x="120948" y="274227"/>
                        <a:pt x="134176" y="276816"/>
                        <a:pt x="150116" y="276816"/>
                      </a:cubicBezTo>
                      <a:cubicBezTo>
                        <a:pt x="166056" y="276816"/>
                        <a:pt x="179367" y="273858"/>
                        <a:pt x="190049" y="267942"/>
                      </a:cubicBezTo>
                      <a:cubicBezTo>
                        <a:pt x="200730" y="262026"/>
                        <a:pt x="209358" y="253974"/>
                        <a:pt x="215931" y="243785"/>
                      </a:cubicBezTo>
                      <a:cubicBezTo>
                        <a:pt x="222504" y="233597"/>
                        <a:pt x="227147" y="221724"/>
                        <a:pt x="229858" y="208166"/>
                      </a:cubicBezTo>
                      <a:cubicBezTo>
                        <a:pt x="232570" y="194609"/>
                        <a:pt x="233925" y="180189"/>
                        <a:pt x="233925" y="164906"/>
                      </a:cubicBezTo>
                      <a:cubicBezTo>
                        <a:pt x="233925" y="148144"/>
                        <a:pt x="232611" y="132903"/>
                        <a:pt x="229981" y="119181"/>
                      </a:cubicBezTo>
                      <a:cubicBezTo>
                        <a:pt x="227352" y="105459"/>
                        <a:pt x="222874" y="93710"/>
                        <a:pt x="216547" y="83932"/>
                      </a:cubicBezTo>
                      <a:cubicBezTo>
                        <a:pt x="210220" y="74154"/>
                        <a:pt x="201798" y="66595"/>
                        <a:pt x="191281" y="61254"/>
                      </a:cubicBezTo>
                      <a:cubicBezTo>
                        <a:pt x="180764" y="55914"/>
                        <a:pt x="167618" y="53243"/>
                        <a:pt x="151842" y="53243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7" name="Textfeld 106"/>
                <p:cNvSpPr txBox="1"/>
                <p:nvPr/>
              </p:nvSpPr>
              <p:spPr>
                <a:xfrm>
                  <a:off x="4808349" y="271981"/>
                  <a:ext cx="301958" cy="330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958" h="330305">
                      <a:moveTo>
                        <a:pt x="154060" y="0"/>
                      </a:moveTo>
                      <a:cubicBezTo>
                        <a:pt x="178217" y="0"/>
                        <a:pt x="199539" y="3204"/>
                        <a:pt x="218026" y="9613"/>
                      </a:cubicBezTo>
                      <a:cubicBezTo>
                        <a:pt x="236513" y="16022"/>
                        <a:pt x="251961" y="25882"/>
                        <a:pt x="264368" y="39193"/>
                      </a:cubicBezTo>
                      <a:cubicBezTo>
                        <a:pt x="276775" y="52504"/>
                        <a:pt x="286141" y="69307"/>
                        <a:pt x="292468" y="89602"/>
                      </a:cubicBezTo>
                      <a:cubicBezTo>
                        <a:pt x="298795" y="109896"/>
                        <a:pt x="301958" y="133848"/>
                        <a:pt x="301958" y="161455"/>
                      </a:cubicBezTo>
                      <a:cubicBezTo>
                        <a:pt x="301958" y="187913"/>
                        <a:pt x="298672" y="211576"/>
                        <a:pt x="292098" y="232446"/>
                      </a:cubicBezTo>
                      <a:cubicBezTo>
                        <a:pt x="285525" y="253316"/>
                        <a:pt x="275747" y="271023"/>
                        <a:pt x="262765" y="285566"/>
                      </a:cubicBezTo>
                      <a:cubicBezTo>
                        <a:pt x="249783" y="300110"/>
                        <a:pt x="233720" y="311202"/>
                        <a:pt x="214575" y="318843"/>
                      </a:cubicBezTo>
                      <a:cubicBezTo>
                        <a:pt x="195431" y="326485"/>
                        <a:pt x="173287" y="330305"/>
                        <a:pt x="148144" y="330305"/>
                      </a:cubicBezTo>
                      <a:cubicBezTo>
                        <a:pt x="123330" y="330305"/>
                        <a:pt x="101680" y="327060"/>
                        <a:pt x="83193" y="320569"/>
                      </a:cubicBezTo>
                      <a:cubicBezTo>
                        <a:pt x="64705" y="314078"/>
                        <a:pt x="49299" y="304177"/>
                        <a:pt x="36974" y="290866"/>
                      </a:cubicBezTo>
                      <a:cubicBezTo>
                        <a:pt x="24650" y="277555"/>
                        <a:pt x="15406" y="260629"/>
                        <a:pt x="9244" y="240088"/>
                      </a:cubicBezTo>
                      <a:cubicBezTo>
                        <a:pt x="3081" y="219546"/>
                        <a:pt x="0" y="195225"/>
                        <a:pt x="0" y="167125"/>
                      </a:cubicBezTo>
                      <a:cubicBezTo>
                        <a:pt x="0" y="141325"/>
                        <a:pt x="3287" y="118113"/>
                        <a:pt x="9860" y="97489"/>
                      </a:cubicBezTo>
                      <a:cubicBezTo>
                        <a:pt x="16433" y="76866"/>
                        <a:pt x="26211" y="59324"/>
                        <a:pt x="39193" y="44862"/>
                      </a:cubicBezTo>
                      <a:cubicBezTo>
                        <a:pt x="52175" y="30401"/>
                        <a:pt x="68238" y="19309"/>
                        <a:pt x="87383" y="11585"/>
                      </a:cubicBezTo>
                      <a:cubicBezTo>
                        <a:pt x="106528" y="3862"/>
                        <a:pt x="128753" y="0"/>
                        <a:pt x="154060" y="0"/>
                      </a:cubicBezTo>
                      <a:close/>
                      <a:moveTo>
                        <a:pt x="151842" y="53243"/>
                      </a:moveTo>
                      <a:cubicBezTo>
                        <a:pt x="135902" y="53243"/>
                        <a:pt x="122591" y="56242"/>
                        <a:pt x="111909" y="62240"/>
                      </a:cubicBezTo>
                      <a:cubicBezTo>
                        <a:pt x="101228" y="68238"/>
                        <a:pt x="92601" y="76250"/>
                        <a:pt x="86027" y="86274"/>
                      </a:cubicBezTo>
                      <a:cubicBezTo>
                        <a:pt x="79454" y="96298"/>
                        <a:pt x="74812" y="108007"/>
                        <a:pt x="72100" y="121400"/>
                      </a:cubicBezTo>
                      <a:cubicBezTo>
                        <a:pt x="69389" y="134793"/>
                        <a:pt x="68033" y="148966"/>
                        <a:pt x="68033" y="163920"/>
                      </a:cubicBezTo>
                      <a:cubicBezTo>
                        <a:pt x="68033" y="181339"/>
                        <a:pt x="69348" y="196992"/>
                        <a:pt x="71977" y="210878"/>
                      </a:cubicBezTo>
                      <a:cubicBezTo>
                        <a:pt x="74606" y="224764"/>
                        <a:pt x="79043" y="236637"/>
                        <a:pt x="85288" y="246497"/>
                      </a:cubicBezTo>
                      <a:cubicBezTo>
                        <a:pt x="91532" y="256356"/>
                        <a:pt x="99913" y="263875"/>
                        <a:pt x="110430" y="269051"/>
                      </a:cubicBezTo>
                      <a:cubicBezTo>
                        <a:pt x="120948" y="274227"/>
                        <a:pt x="134176" y="276816"/>
                        <a:pt x="150116" y="276816"/>
                      </a:cubicBezTo>
                      <a:cubicBezTo>
                        <a:pt x="166057" y="276816"/>
                        <a:pt x="179367" y="273858"/>
                        <a:pt x="190049" y="267942"/>
                      </a:cubicBezTo>
                      <a:cubicBezTo>
                        <a:pt x="200730" y="262026"/>
                        <a:pt x="209358" y="253974"/>
                        <a:pt x="215931" y="243785"/>
                      </a:cubicBezTo>
                      <a:cubicBezTo>
                        <a:pt x="222504" y="233597"/>
                        <a:pt x="227147" y="221724"/>
                        <a:pt x="229858" y="208166"/>
                      </a:cubicBezTo>
                      <a:cubicBezTo>
                        <a:pt x="232569" y="194609"/>
                        <a:pt x="233925" y="180189"/>
                        <a:pt x="233925" y="164906"/>
                      </a:cubicBezTo>
                      <a:cubicBezTo>
                        <a:pt x="233925" y="148144"/>
                        <a:pt x="232611" y="132903"/>
                        <a:pt x="229981" y="119181"/>
                      </a:cubicBezTo>
                      <a:cubicBezTo>
                        <a:pt x="227352" y="105459"/>
                        <a:pt x="222874" y="93710"/>
                        <a:pt x="216547" y="83932"/>
                      </a:cubicBezTo>
                      <a:cubicBezTo>
                        <a:pt x="210220" y="74154"/>
                        <a:pt x="201799" y="66595"/>
                        <a:pt x="191281" y="61254"/>
                      </a:cubicBezTo>
                      <a:cubicBezTo>
                        <a:pt x="180764" y="55914"/>
                        <a:pt x="167618" y="53243"/>
                        <a:pt x="151842" y="53243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8" name="Textfeld 107"/>
                <p:cNvSpPr txBox="1"/>
                <p:nvPr/>
              </p:nvSpPr>
              <p:spPr>
                <a:xfrm>
                  <a:off x="5151250" y="271980"/>
                  <a:ext cx="332031" cy="382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31" h="382316">
                      <a:moveTo>
                        <a:pt x="154060" y="0"/>
                      </a:moveTo>
                      <a:cubicBezTo>
                        <a:pt x="177888" y="0"/>
                        <a:pt x="198964" y="3204"/>
                        <a:pt x="217287" y="9613"/>
                      </a:cubicBezTo>
                      <a:cubicBezTo>
                        <a:pt x="235610" y="16022"/>
                        <a:pt x="251057" y="25841"/>
                        <a:pt x="263628" y="39070"/>
                      </a:cubicBezTo>
                      <a:cubicBezTo>
                        <a:pt x="276199" y="52298"/>
                        <a:pt x="285730" y="69019"/>
                        <a:pt x="292222" y="89232"/>
                      </a:cubicBezTo>
                      <a:cubicBezTo>
                        <a:pt x="298713" y="109444"/>
                        <a:pt x="301958" y="133355"/>
                        <a:pt x="301958" y="160962"/>
                      </a:cubicBezTo>
                      <a:cubicBezTo>
                        <a:pt x="301958" y="175259"/>
                        <a:pt x="301013" y="188693"/>
                        <a:pt x="299124" y="201264"/>
                      </a:cubicBezTo>
                      <a:cubicBezTo>
                        <a:pt x="297234" y="213836"/>
                        <a:pt x="294481" y="225462"/>
                        <a:pt x="290866" y="236144"/>
                      </a:cubicBezTo>
                      <a:cubicBezTo>
                        <a:pt x="287251" y="246825"/>
                        <a:pt x="282814" y="256603"/>
                        <a:pt x="277555" y="265477"/>
                      </a:cubicBezTo>
                      <a:cubicBezTo>
                        <a:pt x="272296" y="274351"/>
                        <a:pt x="266298" y="282156"/>
                        <a:pt x="259561" y="288894"/>
                      </a:cubicBezTo>
                      <a:cubicBezTo>
                        <a:pt x="269749" y="297768"/>
                        <a:pt x="278788" y="304506"/>
                        <a:pt x="286675" y="309107"/>
                      </a:cubicBezTo>
                      <a:cubicBezTo>
                        <a:pt x="294563" y="313708"/>
                        <a:pt x="301178" y="317159"/>
                        <a:pt x="306518" y="319460"/>
                      </a:cubicBezTo>
                      <a:cubicBezTo>
                        <a:pt x="311859" y="321760"/>
                        <a:pt x="316132" y="323445"/>
                        <a:pt x="319336" y="324513"/>
                      </a:cubicBezTo>
                      <a:cubicBezTo>
                        <a:pt x="322541" y="325581"/>
                        <a:pt x="325047" y="326978"/>
                        <a:pt x="326854" y="328703"/>
                      </a:cubicBezTo>
                      <a:cubicBezTo>
                        <a:pt x="328662" y="330429"/>
                        <a:pt x="329977" y="333387"/>
                        <a:pt x="330798" y="337577"/>
                      </a:cubicBezTo>
                      <a:cubicBezTo>
                        <a:pt x="331620" y="341768"/>
                        <a:pt x="332031" y="347560"/>
                        <a:pt x="332031" y="354955"/>
                      </a:cubicBezTo>
                      <a:cubicBezTo>
                        <a:pt x="332031" y="360871"/>
                        <a:pt x="331743" y="365637"/>
                        <a:pt x="331168" y="369252"/>
                      </a:cubicBezTo>
                      <a:cubicBezTo>
                        <a:pt x="330593" y="372867"/>
                        <a:pt x="329812" y="375661"/>
                        <a:pt x="328826" y="377633"/>
                      </a:cubicBezTo>
                      <a:cubicBezTo>
                        <a:pt x="327840" y="379605"/>
                        <a:pt x="326772" y="380878"/>
                        <a:pt x="325622" y="381453"/>
                      </a:cubicBezTo>
                      <a:cubicBezTo>
                        <a:pt x="324472" y="382029"/>
                        <a:pt x="323239" y="382316"/>
                        <a:pt x="321925" y="382316"/>
                      </a:cubicBezTo>
                      <a:cubicBezTo>
                        <a:pt x="316502" y="382316"/>
                        <a:pt x="309394" y="380837"/>
                        <a:pt x="300603" y="377879"/>
                      </a:cubicBezTo>
                      <a:cubicBezTo>
                        <a:pt x="291811" y="374921"/>
                        <a:pt x="282321" y="370690"/>
                        <a:pt x="272132" y="365185"/>
                      </a:cubicBezTo>
                      <a:cubicBezTo>
                        <a:pt x="261944" y="359680"/>
                        <a:pt x="251550" y="352942"/>
                        <a:pt x="240950" y="344972"/>
                      </a:cubicBezTo>
                      <a:cubicBezTo>
                        <a:pt x="230351" y="337002"/>
                        <a:pt x="220532" y="327840"/>
                        <a:pt x="211494" y="317488"/>
                      </a:cubicBezTo>
                      <a:cubicBezTo>
                        <a:pt x="203935" y="320939"/>
                        <a:pt x="194773" y="323938"/>
                        <a:pt x="184010" y="326485"/>
                      </a:cubicBezTo>
                      <a:cubicBezTo>
                        <a:pt x="173246" y="329032"/>
                        <a:pt x="161291" y="330305"/>
                        <a:pt x="148144" y="330305"/>
                      </a:cubicBezTo>
                      <a:cubicBezTo>
                        <a:pt x="123330" y="330305"/>
                        <a:pt x="101680" y="327142"/>
                        <a:pt x="83193" y="320815"/>
                      </a:cubicBezTo>
                      <a:cubicBezTo>
                        <a:pt x="64705" y="314489"/>
                        <a:pt x="49299" y="304670"/>
                        <a:pt x="36974" y="291359"/>
                      </a:cubicBezTo>
                      <a:cubicBezTo>
                        <a:pt x="24650" y="278048"/>
                        <a:pt x="15406" y="261081"/>
                        <a:pt x="9244" y="240457"/>
                      </a:cubicBezTo>
                      <a:cubicBezTo>
                        <a:pt x="3081" y="219834"/>
                        <a:pt x="0" y="195307"/>
                        <a:pt x="0" y="166878"/>
                      </a:cubicBezTo>
                      <a:cubicBezTo>
                        <a:pt x="0" y="141078"/>
                        <a:pt x="3287" y="117866"/>
                        <a:pt x="9860" y="97243"/>
                      </a:cubicBezTo>
                      <a:cubicBezTo>
                        <a:pt x="16433" y="76619"/>
                        <a:pt x="26211" y="59118"/>
                        <a:pt x="39193" y="44739"/>
                      </a:cubicBezTo>
                      <a:cubicBezTo>
                        <a:pt x="52175" y="30360"/>
                        <a:pt x="68238" y="19309"/>
                        <a:pt x="87383" y="11585"/>
                      </a:cubicBezTo>
                      <a:cubicBezTo>
                        <a:pt x="106528" y="3862"/>
                        <a:pt x="128753" y="0"/>
                        <a:pt x="154060" y="0"/>
                      </a:cubicBezTo>
                      <a:close/>
                      <a:moveTo>
                        <a:pt x="151842" y="53243"/>
                      </a:moveTo>
                      <a:cubicBezTo>
                        <a:pt x="135902" y="53243"/>
                        <a:pt x="122591" y="56201"/>
                        <a:pt x="111909" y="62117"/>
                      </a:cubicBezTo>
                      <a:cubicBezTo>
                        <a:pt x="101228" y="68033"/>
                        <a:pt x="92600" y="76003"/>
                        <a:pt x="86027" y="86027"/>
                      </a:cubicBezTo>
                      <a:cubicBezTo>
                        <a:pt x="79454" y="96052"/>
                        <a:pt x="74812" y="107760"/>
                        <a:pt x="72100" y="121153"/>
                      </a:cubicBezTo>
                      <a:cubicBezTo>
                        <a:pt x="69389" y="134546"/>
                        <a:pt x="68033" y="148637"/>
                        <a:pt x="68033" y="163427"/>
                      </a:cubicBezTo>
                      <a:cubicBezTo>
                        <a:pt x="68033" y="181011"/>
                        <a:pt x="69348" y="196786"/>
                        <a:pt x="71977" y="210755"/>
                      </a:cubicBezTo>
                      <a:cubicBezTo>
                        <a:pt x="74606" y="224723"/>
                        <a:pt x="79043" y="236637"/>
                        <a:pt x="85288" y="246497"/>
                      </a:cubicBezTo>
                      <a:cubicBezTo>
                        <a:pt x="91532" y="256356"/>
                        <a:pt x="99913" y="263875"/>
                        <a:pt x="110430" y="269051"/>
                      </a:cubicBezTo>
                      <a:cubicBezTo>
                        <a:pt x="120948" y="274227"/>
                        <a:pt x="134176" y="276816"/>
                        <a:pt x="150116" y="276816"/>
                      </a:cubicBezTo>
                      <a:cubicBezTo>
                        <a:pt x="166056" y="276816"/>
                        <a:pt x="179367" y="273858"/>
                        <a:pt x="190049" y="267942"/>
                      </a:cubicBezTo>
                      <a:cubicBezTo>
                        <a:pt x="200730" y="262026"/>
                        <a:pt x="209358" y="253974"/>
                        <a:pt x="215931" y="243785"/>
                      </a:cubicBezTo>
                      <a:cubicBezTo>
                        <a:pt x="222504" y="233597"/>
                        <a:pt x="227146" y="221683"/>
                        <a:pt x="229858" y="208043"/>
                      </a:cubicBezTo>
                      <a:cubicBezTo>
                        <a:pt x="232569" y="194404"/>
                        <a:pt x="233925" y="179860"/>
                        <a:pt x="233925" y="164413"/>
                      </a:cubicBezTo>
                      <a:cubicBezTo>
                        <a:pt x="233925" y="147816"/>
                        <a:pt x="232610" y="132697"/>
                        <a:pt x="229981" y="119058"/>
                      </a:cubicBezTo>
                      <a:cubicBezTo>
                        <a:pt x="227352" y="105418"/>
                        <a:pt x="222874" y="93710"/>
                        <a:pt x="216547" y="83932"/>
                      </a:cubicBezTo>
                      <a:cubicBezTo>
                        <a:pt x="210220" y="74154"/>
                        <a:pt x="201798" y="66595"/>
                        <a:pt x="191281" y="61254"/>
                      </a:cubicBezTo>
                      <a:cubicBezTo>
                        <a:pt x="180764" y="55914"/>
                        <a:pt x="167618" y="53243"/>
                        <a:pt x="151842" y="53243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9" name="Textfeld 108"/>
                <p:cNvSpPr txBox="1"/>
                <p:nvPr/>
              </p:nvSpPr>
              <p:spPr>
                <a:xfrm>
                  <a:off x="4303260" y="358501"/>
                  <a:ext cx="106979" cy="328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79" h="328087">
                      <a:moveTo>
                        <a:pt x="75921" y="0"/>
                      </a:moveTo>
                      <a:cubicBezTo>
                        <a:pt x="82001" y="0"/>
                        <a:pt x="87013" y="247"/>
                        <a:pt x="90957" y="740"/>
                      </a:cubicBezTo>
                      <a:cubicBezTo>
                        <a:pt x="94901" y="1233"/>
                        <a:pt x="98064" y="1931"/>
                        <a:pt x="100447" y="2835"/>
                      </a:cubicBezTo>
                      <a:cubicBezTo>
                        <a:pt x="102830" y="3739"/>
                        <a:pt x="104514" y="4807"/>
                        <a:pt x="105500" y="6039"/>
                      </a:cubicBezTo>
                      <a:cubicBezTo>
                        <a:pt x="106486" y="7272"/>
                        <a:pt x="106979" y="8710"/>
                        <a:pt x="106979" y="10353"/>
                      </a:cubicBezTo>
                      <a:lnTo>
                        <a:pt x="106979" y="237130"/>
                      </a:lnTo>
                      <a:cubicBezTo>
                        <a:pt x="106979" y="254385"/>
                        <a:pt x="105500" y="268353"/>
                        <a:pt x="102542" y="279034"/>
                      </a:cubicBezTo>
                      <a:cubicBezTo>
                        <a:pt x="99585" y="289716"/>
                        <a:pt x="95106" y="298713"/>
                        <a:pt x="89108" y="306026"/>
                      </a:cubicBezTo>
                      <a:cubicBezTo>
                        <a:pt x="83110" y="313339"/>
                        <a:pt x="75592" y="318844"/>
                        <a:pt x="66554" y="322541"/>
                      </a:cubicBezTo>
                      <a:cubicBezTo>
                        <a:pt x="57516" y="326239"/>
                        <a:pt x="46916" y="328087"/>
                        <a:pt x="34756" y="328087"/>
                      </a:cubicBezTo>
                      <a:cubicBezTo>
                        <a:pt x="28018" y="328087"/>
                        <a:pt x="22267" y="327635"/>
                        <a:pt x="17501" y="326732"/>
                      </a:cubicBezTo>
                      <a:cubicBezTo>
                        <a:pt x="12736" y="325828"/>
                        <a:pt x="9285" y="324883"/>
                        <a:pt x="7148" y="323897"/>
                      </a:cubicBezTo>
                      <a:cubicBezTo>
                        <a:pt x="5012" y="322911"/>
                        <a:pt x="3533" y="321678"/>
                        <a:pt x="2711" y="320199"/>
                      </a:cubicBezTo>
                      <a:cubicBezTo>
                        <a:pt x="1890" y="318720"/>
                        <a:pt x="1315" y="317036"/>
                        <a:pt x="986" y="315146"/>
                      </a:cubicBezTo>
                      <a:cubicBezTo>
                        <a:pt x="657" y="313256"/>
                        <a:pt x="411" y="311120"/>
                        <a:pt x="246" y="308737"/>
                      </a:cubicBezTo>
                      <a:cubicBezTo>
                        <a:pt x="82" y="306354"/>
                        <a:pt x="0" y="303273"/>
                        <a:pt x="0" y="299494"/>
                      </a:cubicBezTo>
                      <a:cubicBezTo>
                        <a:pt x="0" y="294892"/>
                        <a:pt x="123" y="291072"/>
                        <a:pt x="370" y="288032"/>
                      </a:cubicBezTo>
                      <a:cubicBezTo>
                        <a:pt x="616" y="284991"/>
                        <a:pt x="1068" y="282568"/>
                        <a:pt x="1725" y="280760"/>
                      </a:cubicBezTo>
                      <a:cubicBezTo>
                        <a:pt x="2383" y="278952"/>
                        <a:pt x="3122" y="277638"/>
                        <a:pt x="3944" y="276816"/>
                      </a:cubicBezTo>
                      <a:cubicBezTo>
                        <a:pt x="4765" y="275994"/>
                        <a:pt x="5834" y="275584"/>
                        <a:pt x="7148" y="275584"/>
                      </a:cubicBezTo>
                      <a:cubicBezTo>
                        <a:pt x="7970" y="275584"/>
                        <a:pt x="9654" y="275789"/>
                        <a:pt x="12201" y="276200"/>
                      </a:cubicBezTo>
                      <a:cubicBezTo>
                        <a:pt x="14749" y="276611"/>
                        <a:pt x="17501" y="276816"/>
                        <a:pt x="20459" y="276816"/>
                      </a:cubicBezTo>
                      <a:cubicBezTo>
                        <a:pt x="24732" y="276816"/>
                        <a:pt x="28429" y="276159"/>
                        <a:pt x="31551" y="274844"/>
                      </a:cubicBezTo>
                      <a:cubicBezTo>
                        <a:pt x="34674" y="273529"/>
                        <a:pt x="37221" y="271434"/>
                        <a:pt x="39193" y="268558"/>
                      </a:cubicBezTo>
                      <a:cubicBezTo>
                        <a:pt x="41165" y="265683"/>
                        <a:pt x="42644" y="261985"/>
                        <a:pt x="43630" y="257466"/>
                      </a:cubicBezTo>
                      <a:cubicBezTo>
                        <a:pt x="44616" y="252947"/>
                        <a:pt x="45109" y="245757"/>
                        <a:pt x="45109" y="235898"/>
                      </a:cubicBezTo>
                      <a:lnTo>
                        <a:pt x="45109" y="10353"/>
                      </a:lnTo>
                      <a:cubicBezTo>
                        <a:pt x="45109" y="8710"/>
                        <a:pt x="45602" y="7272"/>
                        <a:pt x="46588" y="6039"/>
                      </a:cubicBezTo>
                      <a:cubicBezTo>
                        <a:pt x="47574" y="4807"/>
                        <a:pt x="49217" y="3739"/>
                        <a:pt x="51518" y="2835"/>
                      </a:cubicBezTo>
                      <a:cubicBezTo>
                        <a:pt x="53818" y="1931"/>
                        <a:pt x="56941" y="1233"/>
                        <a:pt x="60885" y="740"/>
                      </a:cubicBezTo>
                      <a:cubicBezTo>
                        <a:pt x="64828" y="247"/>
                        <a:pt x="69841" y="0"/>
                        <a:pt x="75921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1" name="Gruppieren 90"/>
            <p:cNvGrpSpPr/>
            <p:nvPr/>
          </p:nvGrpSpPr>
          <p:grpSpPr>
            <a:xfrm>
              <a:off x="6150568" y="896720"/>
              <a:ext cx="920157" cy="467972"/>
              <a:chOff x="3529034" y="3242676"/>
              <a:chExt cx="1893867" cy="942642"/>
            </a:xfrm>
          </p:grpSpPr>
          <p:grpSp>
            <p:nvGrpSpPr>
              <p:cNvPr id="96" name="Gruppieren 95"/>
              <p:cNvGrpSpPr/>
              <p:nvPr/>
            </p:nvGrpSpPr>
            <p:grpSpPr>
              <a:xfrm>
                <a:off x="3529034" y="3242676"/>
                <a:ext cx="993781" cy="937439"/>
                <a:chOff x="2990708" y="3259825"/>
                <a:chExt cx="846114" cy="798142"/>
              </a:xfrm>
            </p:grpSpPr>
            <p:sp>
              <p:nvSpPr>
                <p:cNvPr id="101" name="Ellipse 100"/>
                <p:cNvSpPr/>
                <p:nvPr/>
              </p:nvSpPr>
              <p:spPr>
                <a:xfrm>
                  <a:off x="2990708" y="3259825"/>
                  <a:ext cx="846114" cy="798142"/>
                </a:xfrm>
                <a:prstGeom prst="ellipse">
                  <a:avLst/>
                </a:prstGeom>
                <a:noFill/>
                <a:ln w="19050">
                  <a:solidFill>
                    <a:srgbClr val="F9C3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02" name="Grafik 101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8222" y="3439920"/>
                  <a:ext cx="631085" cy="426699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uppieren 96"/>
              <p:cNvGrpSpPr/>
              <p:nvPr/>
            </p:nvGrpSpPr>
            <p:grpSpPr>
              <a:xfrm>
                <a:off x="4429120" y="3242676"/>
                <a:ext cx="993781" cy="926664"/>
                <a:chOff x="4655453" y="3259657"/>
                <a:chExt cx="785095" cy="745468"/>
              </a:xfrm>
            </p:grpSpPr>
            <p:pic>
              <p:nvPicPr>
                <p:cNvPr id="99" name="Picture 4" descr="http://www.mediaclick.de/wp-content/uploads/2014/01/java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32720" y="3328359"/>
                  <a:ext cx="608066" cy="6080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0" name="Ellipse 99"/>
                <p:cNvSpPr/>
                <p:nvPr/>
              </p:nvSpPr>
              <p:spPr>
                <a:xfrm>
                  <a:off x="4655453" y="3259657"/>
                  <a:ext cx="785095" cy="745468"/>
                </a:xfrm>
                <a:prstGeom prst="ellipse">
                  <a:avLst/>
                </a:prstGeom>
                <a:noFill/>
                <a:ln w="19050">
                  <a:solidFill>
                    <a:srgbClr val="2F84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98" name="Bogen 97"/>
              <p:cNvSpPr/>
              <p:nvPr/>
            </p:nvSpPr>
            <p:spPr>
              <a:xfrm rot="5400000">
                <a:off x="3554602" y="3217922"/>
                <a:ext cx="942642" cy="992149"/>
              </a:xfrm>
              <a:prstGeom prst="arc">
                <a:avLst>
                  <a:gd name="adj1" fmla="val 16785883"/>
                  <a:gd name="adj2" fmla="val 18026903"/>
                </a:avLst>
              </a:prstGeom>
              <a:ln w="19050">
                <a:solidFill>
                  <a:srgbClr val="F9C3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uppieren 91"/>
            <p:cNvGrpSpPr/>
            <p:nvPr/>
          </p:nvGrpSpPr>
          <p:grpSpPr>
            <a:xfrm>
              <a:off x="6034745" y="1469785"/>
              <a:ext cx="1238636" cy="1193866"/>
              <a:chOff x="3084477" y="2168727"/>
              <a:chExt cx="2566442" cy="2473680"/>
            </a:xfrm>
          </p:grpSpPr>
          <p:pic>
            <p:nvPicPr>
              <p:cNvPr id="93" name="Picture 22" descr="http://cloudhost.ae/wp-content/uploads/2016/10/hybrid_cloud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4704" y="2742002"/>
                <a:ext cx="1985989" cy="1327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4" name="Ellipse 93"/>
              <p:cNvSpPr/>
              <p:nvPr/>
            </p:nvSpPr>
            <p:spPr>
              <a:xfrm>
                <a:off x="3084477" y="2168727"/>
                <a:ext cx="2566442" cy="2473680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5" name="Textfeld 94"/>
              <p:cNvSpPr txBox="1"/>
              <p:nvPr/>
            </p:nvSpPr>
            <p:spPr>
              <a:xfrm>
                <a:off x="3822277" y="4101722"/>
                <a:ext cx="1167557" cy="297359"/>
              </a:xfrm>
              <a:custGeom>
                <a:avLst/>
                <a:gdLst/>
                <a:ahLst/>
                <a:cxnLst/>
                <a:rect l="l" t="t" r="r" b="b"/>
                <a:pathLst>
                  <a:path w="1167557" h="297359">
                    <a:moveTo>
                      <a:pt x="914549" y="105594"/>
                    </a:moveTo>
                    <a:cubicBezTo>
                      <a:pt x="904875" y="105594"/>
                      <a:pt x="896317" y="107268"/>
                      <a:pt x="888876" y="110617"/>
                    </a:cubicBezTo>
                    <a:cubicBezTo>
                      <a:pt x="881435" y="113965"/>
                      <a:pt x="874849" y="118467"/>
                      <a:pt x="869119" y="124123"/>
                    </a:cubicBezTo>
                    <a:cubicBezTo>
                      <a:pt x="863389" y="129778"/>
                      <a:pt x="858478" y="136364"/>
                      <a:pt x="854385" y="143880"/>
                    </a:cubicBezTo>
                    <a:cubicBezTo>
                      <a:pt x="850292" y="151396"/>
                      <a:pt x="846981" y="159321"/>
                      <a:pt x="844451" y="167655"/>
                    </a:cubicBezTo>
                    <a:lnTo>
                      <a:pt x="867222" y="167655"/>
                    </a:lnTo>
                    <a:cubicBezTo>
                      <a:pt x="882848" y="167655"/>
                      <a:pt x="895908" y="166688"/>
                      <a:pt x="906401" y="164753"/>
                    </a:cubicBezTo>
                    <a:cubicBezTo>
                      <a:pt x="916893" y="162818"/>
                      <a:pt x="925302" y="160176"/>
                      <a:pt x="931627" y="156828"/>
                    </a:cubicBezTo>
                    <a:cubicBezTo>
                      <a:pt x="937952" y="153479"/>
                      <a:pt x="942417" y="149572"/>
                      <a:pt x="945021" y="145108"/>
                    </a:cubicBezTo>
                    <a:cubicBezTo>
                      <a:pt x="947626" y="140643"/>
                      <a:pt x="948928" y="135955"/>
                      <a:pt x="948928" y="131043"/>
                    </a:cubicBezTo>
                    <a:cubicBezTo>
                      <a:pt x="948928" y="123453"/>
                      <a:pt x="945952" y="117314"/>
                      <a:pt x="939998" y="112626"/>
                    </a:cubicBezTo>
                    <a:cubicBezTo>
                      <a:pt x="934045" y="107938"/>
                      <a:pt x="925562" y="105594"/>
                      <a:pt x="914549" y="105594"/>
                    </a:cubicBezTo>
                    <a:close/>
                    <a:moveTo>
                      <a:pt x="343049" y="105594"/>
                    </a:moveTo>
                    <a:cubicBezTo>
                      <a:pt x="333375" y="105594"/>
                      <a:pt x="324817" y="107268"/>
                      <a:pt x="317376" y="110617"/>
                    </a:cubicBezTo>
                    <a:cubicBezTo>
                      <a:pt x="309935" y="113965"/>
                      <a:pt x="303349" y="118467"/>
                      <a:pt x="297619" y="124123"/>
                    </a:cubicBezTo>
                    <a:cubicBezTo>
                      <a:pt x="291889" y="129778"/>
                      <a:pt x="286978" y="136364"/>
                      <a:pt x="282885" y="143880"/>
                    </a:cubicBezTo>
                    <a:cubicBezTo>
                      <a:pt x="278792" y="151396"/>
                      <a:pt x="275481" y="159321"/>
                      <a:pt x="272951" y="167655"/>
                    </a:cubicBezTo>
                    <a:lnTo>
                      <a:pt x="295722" y="167655"/>
                    </a:lnTo>
                    <a:cubicBezTo>
                      <a:pt x="311348" y="167655"/>
                      <a:pt x="324408" y="166688"/>
                      <a:pt x="334901" y="164753"/>
                    </a:cubicBezTo>
                    <a:cubicBezTo>
                      <a:pt x="345393" y="162818"/>
                      <a:pt x="353802" y="160176"/>
                      <a:pt x="360127" y="156828"/>
                    </a:cubicBezTo>
                    <a:cubicBezTo>
                      <a:pt x="366452" y="153479"/>
                      <a:pt x="370917" y="149572"/>
                      <a:pt x="373521" y="145108"/>
                    </a:cubicBezTo>
                    <a:cubicBezTo>
                      <a:pt x="376126" y="140643"/>
                      <a:pt x="377428" y="135955"/>
                      <a:pt x="377428" y="131043"/>
                    </a:cubicBezTo>
                    <a:cubicBezTo>
                      <a:pt x="377428" y="123453"/>
                      <a:pt x="374452" y="117314"/>
                      <a:pt x="368498" y="112626"/>
                    </a:cubicBezTo>
                    <a:cubicBezTo>
                      <a:pt x="362545" y="107938"/>
                      <a:pt x="354062" y="105594"/>
                      <a:pt x="343049" y="105594"/>
                    </a:cubicBezTo>
                    <a:close/>
                    <a:moveTo>
                      <a:pt x="626343" y="79698"/>
                    </a:moveTo>
                    <a:cubicBezTo>
                      <a:pt x="630213" y="79698"/>
                      <a:pt x="633338" y="79809"/>
                      <a:pt x="635719" y="80032"/>
                    </a:cubicBezTo>
                    <a:cubicBezTo>
                      <a:pt x="638101" y="80256"/>
                      <a:pt x="639924" y="80628"/>
                      <a:pt x="641189" y="81149"/>
                    </a:cubicBezTo>
                    <a:cubicBezTo>
                      <a:pt x="642454" y="81670"/>
                      <a:pt x="643310" y="82414"/>
                      <a:pt x="643756" y="83381"/>
                    </a:cubicBezTo>
                    <a:cubicBezTo>
                      <a:pt x="644203" y="84348"/>
                      <a:pt x="644500" y="85502"/>
                      <a:pt x="644649" y="86841"/>
                    </a:cubicBezTo>
                    <a:lnTo>
                      <a:pt x="668759" y="252487"/>
                    </a:lnTo>
                    <a:lnTo>
                      <a:pt x="668759" y="255166"/>
                    </a:lnTo>
                    <a:lnTo>
                      <a:pt x="669875" y="253826"/>
                    </a:lnTo>
                    <a:cubicBezTo>
                      <a:pt x="678656" y="240581"/>
                      <a:pt x="686693" y="227744"/>
                      <a:pt x="693986" y="215317"/>
                    </a:cubicBezTo>
                    <a:cubicBezTo>
                      <a:pt x="701278" y="202890"/>
                      <a:pt x="708050" y="190054"/>
                      <a:pt x="714301" y="176808"/>
                    </a:cubicBezTo>
                    <a:cubicBezTo>
                      <a:pt x="720551" y="163562"/>
                      <a:pt x="726467" y="149647"/>
                      <a:pt x="732048" y="135062"/>
                    </a:cubicBezTo>
                    <a:cubicBezTo>
                      <a:pt x="737629" y="120477"/>
                      <a:pt x="743322" y="104403"/>
                      <a:pt x="749126" y="86841"/>
                    </a:cubicBezTo>
                    <a:cubicBezTo>
                      <a:pt x="749573" y="85502"/>
                      <a:pt x="750205" y="84348"/>
                      <a:pt x="751024" y="83381"/>
                    </a:cubicBezTo>
                    <a:cubicBezTo>
                      <a:pt x="751843" y="82414"/>
                      <a:pt x="753033" y="81670"/>
                      <a:pt x="754596" y="81149"/>
                    </a:cubicBezTo>
                    <a:cubicBezTo>
                      <a:pt x="756159" y="80628"/>
                      <a:pt x="758242" y="80256"/>
                      <a:pt x="760847" y="80032"/>
                    </a:cubicBezTo>
                    <a:cubicBezTo>
                      <a:pt x="763451" y="79809"/>
                      <a:pt x="766688" y="79698"/>
                      <a:pt x="770558" y="79698"/>
                    </a:cubicBezTo>
                    <a:cubicBezTo>
                      <a:pt x="774130" y="79698"/>
                      <a:pt x="777032" y="79809"/>
                      <a:pt x="779264" y="80032"/>
                    </a:cubicBezTo>
                    <a:cubicBezTo>
                      <a:pt x="781497" y="80256"/>
                      <a:pt x="783245" y="80553"/>
                      <a:pt x="784510" y="80925"/>
                    </a:cubicBezTo>
                    <a:cubicBezTo>
                      <a:pt x="785775" y="81298"/>
                      <a:pt x="786668" y="81818"/>
                      <a:pt x="787189" y="82488"/>
                    </a:cubicBezTo>
                    <a:cubicBezTo>
                      <a:pt x="787710" y="83158"/>
                      <a:pt x="787971" y="83939"/>
                      <a:pt x="787971" y="84832"/>
                    </a:cubicBezTo>
                    <a:cubicBezTo>
                      <a:pt x="787971" y="86320"/>
                      <a:pt x="787747" y="87846"/>
                      <a:pt x="787301" y="89409"/>
                    </a:cubicBezTo>
                    <a:cubicBezTo>
                      <a:pt x="786854" y="90971"/>
                      <a:pt x="786333" y="92571"/>
                      <a:pt x="785738" y="94208"/>
                    </a:cubicBezTo>
                    <a:cubicBezTo>
                      <a:pt x="780231" y="110431"/>
                      <a:pt x="774018" y="126839"/>
                      <a:pt x="767097" y="143433"/>
                    </a:cubicBezTo>
                    <a:cubicBezTo>
                      <a:pt x="760177" y="160028"/>
                      <a:pt x="752512" y="176547"/>
                      <a:pt x="744103" y="192993"/>
                    </a:cubicBezTo>
                    <a:cubicBezTo>
                      <a:pt x="735695" y="209438"/>
                      <a:pt x="726467" y="225586"/>
                      <a:pt x="716421" y="241437"/>
                    </a:cubicBezTo>
                    <a:cubicBezTo>
                      <a:pt x="706376" y="257287"/>
                      <a:pt x="695399" y="272579"/>
                      <a:pt x="683493" y="287313"/>
                    </a:cubicBezTo>
                    <a:cubicBezTo>
                      <a:pt x="682451" y="288950"/>
                      <a:pt x="681261" y="290215"/>
                      <a:pt x="679921" y="291108"/>
                    </a:cubicBezTo>
                    <a:cubicBezTo>
                      <a:pt x="678582" y="292001"/>
                      <a:pt x="676982" y="292708"/>
                      <a:pt x="675122" y="293229"/>
                    </a:cubicBezTo>
                    <a:cubicBezTo>
                      <a:pt x="673261" y="293750"/>
                      <a:pt x="671140" y="294084"/>
                      <a:pt x="668759" y="294233"/>
                    </a:cubicBezTo>
                    <a:cubicBezTo>
                      <a:pt x="666378" y="294382"/>
                      <a:pt x="663550" y="294457"/>
                      <a:pt x="660276" y="294457"/>
                    </a:cubicBezTo>
                    <a:cubicBezTo>
                      <a:pt x="655662" y="294457"/>
                      <a:pt x="651942" y="294308"/>
                      <a:pt x="649114" y="294010"/>
                    </a:cubicBezTo>
                    <a:cubicBezTo>
                      <a:pt x="646286" y="293712"/>
                      <a:pt x="644091" y="293266"/>
                      <a:pt x="642528" y="292671"/>
                    </a:cubicBezTo>
                    <a:cubicBezTo>
                      <a:pt x="640966" y="292075"/>
                      <a:pt x="639849" y="291257"/>
                      <a:pt x="639180" y="290215"/>
                    </a:cubicBezTo>
                    <a:cubicBezTo>
                      <a:pt x="638510" y="289173"/>
                      <a:pt x="638101" y="287908"/>
                      <a:pt x="637952" y="286420"/>
                    </a:cubicBezTo>
                    <a:lnTo>
                      <a:pt x="608261" y="95994"/>
                    </a:lnTo>
                    <a:cubicBezTo>
                      <a:pt x="608112" y="94357"/>
                      <a:pt x="608000" y="92906"/>
                      <a:pt x="607926" y="91641"/>
                    </a:cubicBezTo>
                    <a:cubicBezTo>
                      <a:pt x="607851" y="90376"/>
                      <a:pt x="607814" y="89223"/>
                      <a:pt x="607814" y="88181"/>
                    </a:cubicBezTo>
                    <a:cubicBezTo>
                      <a:pt x="607814" y="86246"/>
                      <a:pt x="608112" y="84758"/>
                      <a:pt x="608707" y="83716"/>
                    </a:cubicBezTo>
                    <a:cubicBezTo>
                      <a:pt x="609302" y="82674"/>
                      <a:pt x="610270" y="81856"/>
                      <a:pt x="611609" y="81260"/>
                    </a:cubicBezTo>
                    <a:cubicBezTo>
                      <a:pt x="612949" y="80665"/>
                      <a:pt x="614772" y="80256"/>
                      <a:pt x="617079" y="80032"/>
                    </a:cubicBezTo>
                    <a:cubicBezTo>
                      <a:pt x="619385" y="79809"/>
                      <a:pt x="622474" y="79698"/>
                      <a:pt x="626343" y="79698"/>
                    </a:cubicBezTo>
                    <a:close/>
                    <a:moveTo>
                      <a:pt x="1141438" y="76572"/>
                    </a:moveTo>
                    <a:cubicBezTo>
                      <a:pt x="1143967" y="76572"/>
                      <a:pt x="1146535" y="76758"/>
                      <a:pt x="1149139" y="77130"/>
                    </a:cubicBezTo>
                    <a:cubicBezTo>
                      <a:pt x="1151744" y="77502"/>
                      <a:pt x="1154162" y="77949"/>
                      <a:pt x="1156395" y="78470"/>
                    </a:cubicBezTo>
                    <a:cubicBezTo>
                      <a:pt x="1158627" y="78991"/>
                      <a:pt x="1160599" y="79586"/>
                      <a:pt x="1162311" y="80256"/>
                    </a:cubicBezTo>
                    <a:cubicBezTo>
                      <a:pt x="1164022" y="80925"/>
                      <a:pt x="1165324" y="81707"/>
                      <a:pt x="1166217" y="82600"/>
                    </a:cubicBezTo>
                    <a:cubicBezTo>
                      <a:pt x="1167110" y="83493"/>
                      <a:pt x="1167557" y="84907"/>
                      <a:pt x="1167557" y="86841"/>
                    </a:cubicBezTo>
                    <a:cubicBezTo>
                      <a:pt x="1167557" y="87437"/>
                      <a:pt x="1167445" y="88590"/>
                      <a:pt x="1167222" y="90302"/>
                    </a:cubicBezTo>
                    <a:cubicBezTo>
                      <a:pt x="1166999" y="92013"/>
                      <a:pt x="1166738" y="93985"/>
                      <a:pt x="1166441" y="96218"/>
                    </a:cubicBezTo>
                    <a:cubicBezTo>
                      <a:pt x="1166143" y="98450"/>
                      <a:pt x="1165696" y="100757"/>
                      <a:pt x="1165101" y="103138"/>
                    </a:cubicBezTo>
                    <a:cubicBezTo>
                      <a:pt x="1164506" y="105519"/>
                      <a:pt x="1163762" y="107714"/>
                      <a:pt x="1162869" y="109724"/>
                    </a:cubicBezTo>
                    <a:cubicBezTo>
                      <a:pt x="1161976" y="111733"/>
                      <a:pt x="1161045" y="113407"/>
                      <a:pt x="1160078" y="114747"/>
                    </a:cubicBezTo>
                    <a:cubicBezTo>
                      <a:pt x="1159111" y="116086"/>
                      <a:pt x="1158032" y="116756"/>
                      <a:pt x="1156841" y="116756"/>
                    </a:cubicBezTo>
                    <a:cubicBezTo>
                      <a:pt x="1155650" y="116756"/>
                      <a:pt x="1154348" y="116495"/>
                      <a:pt x="1152934" y="115974"/>
                    </a:cubicBezTo>
                    <a:cubicBezTo>
                      <a:pt x="1151520" y="115454"/>
                      <a:pt x="1149958" y="114821"/>
                      <a:pt x="1148246" y="114077"/>
                    </a:cubicBezTo>
                    <a:cubicBezTo>
                      <a:pt x="1146535" y="113333"/>
                      <a:pt x="1144563" y="112700"/>
                      <a:pt x="1142330" y="112179"/>
                    </a:cubicBezTo>
                    <a:cubicBezTo>
                      <a:pt x="1140098" y="111658"/>
                      <a:pt x="1137493" y="111398"/>
                      <a:pt x="1134517" y="111398"/>
                    </a:cubicBezTo>
                    <a:cubicBezTo>
                      <a:pt x="1129457" y="111398"/>
                      <a:pt x="1123615" y="113593"/>
                      <a:pt x="1116992" y="117984"/>
                    </a:cubicBezTo>
                    <a:cubicBezTo>
                      <a:pt x="1110369" y="122374"/>
                      <a:pt x="1103858" y="128439"/>
                      <a:pt x="1097459" y="136178"/>
                    </a:cubicBezTo>
                    <a:cubicBezTo>
                      <a:pt x="1091059" y="143917"/>
                      <a:pt x="1085217" y="153070"/>
                      <a:pt x="1079934" y="163637"/>
                    </a:cubicBezTo>
                    <a:cubicBezTo>
                      <a:pt x="1074651" y="174203"/>
                      <a:pt x="1070744" y="185663"/>
                      <a:pt x="1068214" y="198016"/>
                    </a:cubicBezTo>
                    <a:lnTo>
                      <a:pt x="1050578" y="287536"/>
                    </a:lnTo>
                    <a:cubicBezTo>
                      <a:pt x="1050280" y="288727"/>
                      <a:pt x="1049759" y="289731"/>
                      <a:pt x="1049015" y="290550"/>
                    </a:cubicBezTo>
                    <a:cubicBezTo>
                      <a:pt x="1048271" y="291368"/>
                      <a:pt x="1047155" y="292075"/>
                      <a:pt x="1045667" y="292671"/>
                    </a:cubicBezTo>
                    <a:cubicBezTo>
                      <a:pt x="1044178" y="293266"/>
                      <a:pt x="1042206" y="293712"/>
                      <a:pt x="1039751" y="294010"/>
                    </a:cubicBezTo>
                    <a:cubicBezTo>
                      <a:pt x="1037295" y="294308"/>
                      <a:pt x="1034281" y="294457"/>
                      <a:pt x="1030709" y="294457"/>
                    </a:cubicBezTo>
                    <a:cubicBezTo>
                      <a:pt x="1026989" y="294457"/>
                      <a:pt x="1023975" y="294308"/>
                      <a:pt x="1021668" y="294010"/>
                    </a:cubicBezTo>
                    <a:cubicBezTo>
                      <a:pt x="1019361" y="293712"/>
                      <a:pt x="1017575" y="293266"/>
                      <a:pt x="1016310" y="292671"/>
                    </a:cubicBezTo>
                    <a:cubicBezTo>
                      <a:pt x="1015045" y="292075"/>
                      <a:pt x="1014226" y="291368"/>
                      <a:pt x="1013854" y="290550"/>
                    </a:cubicBezTo>
                    <a:cubicBezTo>
                      <a:pt x="1013482" y="289731"/>
                      <a:pt x="1013445" y="288727"/>
                      <a:pt x="1013743" y="287536"/>
                    </a:cubicBezTo>
                    <a:lnTo>
                      <a:pt x="1053703" y="86395"/>
                    </a:lnTo>
                    <a:cubicBezTo>
                      <a:pt x="1053852" y="85353"/>
                      <a:pt x="1054299" y="84386"/>
                      <a:pt x="1055043" y="83493"/>
                    </a:cubicBezTo>
                    <a:cubicBezTo>
                      <a:pt x="1055787" y="82600"/>
                      <a:pt x="1056903" y="81856"/>
                      <a:pt x="1058391" y="81260"/>
                    </a:cubicBezTo>
                    <a:cubicBezTo>
                      <a:pt x="1059880" y="80665"/>
                      <a:pt x="1061703" y="80256"/>
                      <a:pt x="1063861" y="80032"/>
                    </a:cubicBezTo>
                    <a:cubicBezTo>
                      <a:pt x="1066019" y="79809"/>
                      <a:pt x="1068586" y="79698"/>
                      <a:pt x="1071563" y="79698"/>
                    </a:cubicBezTo>
                    <a:cubicBezTo>
                      <a:pt x="1074688" y="79698"/>
                      <a:pt x="1077255" y="79809"/>
                      <a:pt x="1079264" y="80032"/>
                    </a:cubicBezTo>
                    <a:cubicBezTo>
                      <a:pt x="1081274" y="80256"/>
                      <a:pt x="1082836" y="80665"/>
                      <a:pt x="1083953" y="81260"/>
                    </a:cubicBezTo>
                    <a:cubicBezTo>
                      <a:pt x="1085069" y="81856"/>
                      <a:pt x="1085776" y="82600"/>
                      <a:pt x="1086073" y="83493"/>
                    </a:cubicBezTo>
                    <a:cubicBezTo>
                      <a:pt x="1086371" y="84386"/>
                      <a:pt x="1086445" y="85353"/>
                      <a:pt x="1086297" y="86395"/>
                    </a:cubicBezTo>
                    <a:lnTo>
                      <a:pt x="1078930" y="123007"/>
                    </a:lnTo>
                    <a:cubicBezTo>
                      <a:pt x="1082353" y="116905"/>
                      <a:pt x="1086408" y="111026"/>
                      <a:pt x="1091096" y="105370"/>
                    </a:cubicBezTo>
                    <a:cubicBezTo>
                      <a:pt x="1095784" y="99715"/>
                      <a:pt x="1100882" y="94766"/>
                      <a:pt x="1106388" y="90525"/>
                    </a:cubicBezTo>
                    <a:cubicBezTo>
                      <a:pt x="1111895" y="86283"/>
                      <a:pt x="1117662" y="82897"/>
                      <a:pt x="1123690" y="80367"/>
                    </a:cubicBezTo>
                    <a:cubicBezTo>
                      <a:pt x="1129717" y="77837"/>
                      <a:pt x="1135633" y="76572"/>
                      <a:pt x="1141438" y="76572"/>
                    </a:cubicBezTo>
                    <a:close/>
                    <a:moveTo>
                      <a:pt x="917451" y="76572"/>
                    </a:moveTo>
                    <a:cubicBezTo>
                      <a:pt x="929953" y="76572"/>
                      <a:pt x="940557" y="78135"/>
                      <a:pt x="949263" y="81260"/>
                    </a:cubicBezTo>
                    <a:cubicBezTo>
                      <a:pt x="957969" y="84386"/>
                      <a:pt x="965113" y="88404"/>
                      <a:pt x="970694" y="93315"/>
                    </a:cubicBezTo>
                    <a:cubicBezTo>
                      <a:pt x="976275" y="98227"/>
                      <a:pt x="980331" y="103696"/>
                      <a:pt x="982861" y="109724"/>
                    </a:cubicBezTo>
                    <a:cubicBezTo>
                      <a:pt x="985391" y="115751"/>
                      <a:pt x="986656" y="121742"/>
                      <a:pt x="986656" y="127695"/>
                    </a:cubicBezTo>
                    <a:cubicBezTo>
                      <a:pt x="986656" y="137964"/>
                      <a:pt x="984275" y="147191"/>
                      <a:pt x="979512" y="155377"/>
                    </a:cubicBezTo>
                    <a:cubicBezTo>
                      <a:pt x="974750" y="163562"/>
                      <a:pt x="967308" y="170557"/>
                      <a:pt x="957188" y="176361"/>
                    </a:cubicBezTo>
                    <a:cubicBezTo>
                      <a:pt x="947068" y="182166"/>
                      <a:pt x="934120" y="186631"/>
                      <a:pt x="918344" y="189756"/>
                    </a:cubicBezTo>
                    <a:cubicBezTo>
                      <a:pt x="902568" y="192881"/>
                      <a:pt x="883667" y="194444"/>
                      <a:pt x="861641" y="194444"/>
                    </a:cubicBezTo>
                    <a:lnTo>
                      <a:pt x="837977" y="194444"/>
                    </a:lnTo>
                    <a:cubicBezTo>
                      <a:pt x="836935" y="199355"/>
                      <a:pt x="836228" y="204118"/>
                      <a:pt x="835856" y="208732"/>
                    </a:cubicBezTo>
                    <a:cubicBezTo>
                      <a:pt x="835484" y="213345"/>
                      <a:pt x="835298" y="217661"/>
                      <a:pt x="835298" y="221680"/>
                    </a:cubicBezTo>
                    <a:cubicBezTo>
                      <a:pt x="835298" y="236562"/>
                      <a:pt x="838981" y="247948"/>
                      <a:pt x="846348" y="255836"/>
                    </a:cubicBezTo>
                    <a:cubicBezTo>
                      <a:pt x="853715" y="263724"/>
                      <a:pt x="865659" y="267667"/>
                      <a:pt x="882179" y="267667"/>
                    </a:cubicBezTo>
                    <a:cubicBezTo>
                      <a:pt x="891704" y="267667"/>
                      <a:pt x="900261" y="266961"/>
                      <a:pt x="907852" y="265547"/>
                    </a:cubicBezTo>
                    <a:cubicBezTo>
                      <a:pt x="915442" y="264133"/>
                      <a:pt x="922027" y="262607"/>
                      <a:pt x="927609" y="260970"/>
                    </a:cubicBezTo>
                    <a:cubicBezTo>
                      <a:pt x="933190" y="259333"/>
                      <a:pt x="937766" y="257808"/>
                      <a:pt x="941338" y="256394"/>
                    </a:cubicBezTo>
                    <a:cubicBezTo>
                      <a:pt x="944910" y="254980"/>
                      <a:pt x="947365" y="254273"/>
                      <a:pt x="948705" y="254273"/>
                    </a:cubicBezTo>
                    <a:cubicBezTo>
                      <a:pt x="950044" y="254273"/>
                      <a:pt x="951049" y="254757"/>
                      <a:pt x="951719" y="255724"/>
                    </a:cubicBezTo>
                    <a:cubicBezTo>
                      <a:pt x="952388" y="256691"/>
                      <a:pt x="952723" y="258068"/>
                      <a:pt x="952723" y="259854"/>
                    </a:cubicBezTo>
                    <a:cubicBezTo>
                      <a:pt x="952723" y="261342"/>
                      <a:pt x="952574" y="263128"/>
                      <a:pt x="952277" y="265212"/>
                    </a:cubicBezTo>
                    <a:cubicBezTo>
                      <a:pt x="951979" y="267295"/>
                      <a:pt x="951533" y="269416"/>
                      <a:pt x="950937" y="271574"/>
                    </a:cubicBezTo>
                    <a:cubicBezTo>
                      <a:pt x="950342" y="273732"/>
                      <a:pt x="949561" y="275779"/>
                      <a:pt x="948593" y="277713"/>
                    </a:cubicBezTo>
                    <a:cubicBezTo>
                      <a:pt x="947626" y="279648"/>
                      <a:pt x="946547" y="281285"/>
                      <a:pt x="945356" y="282625"/>
                    </a:cubicBezTo>
                    <a:cubicBezTo>
                      <a:pt x="943570" y="284411"/>
                      <a:pt x="940408" y="286159"/>
                      <a:pt x="935869" y="287871"/>
                    </a:cubicBezTo>
                    <a:cubicBezTo>
                      <a:pt x="931329" y="289582"/>
                      <a:pt x="925934" y="291145"/>
                      <a:pt x="919683" y="292559"/>
                    </a:cubicBezTo>
                    <a:cubicBezTo>
                      <a:pt x="913433" y="293973"/>
                      <a:pt x="906587" y="295126"/>
                      <a:pt x="899145" y="296019"/>
                    </a:cubicBezTo>
                    <a:cubicBezTo>
                      <a:pt x="891704" y="296912"/>
                      <a:pt x="884262" y="297359"/>
                      <a:pt x="876821" y="297359"/>
                    </a:cubicBezTo>
                    <a:cubicBezTo>
                      <a:pt x="863575" y="297359"/>
                      <a:pt x="851967" y="295870"/>
                      <a:pt x="841995" y="292894"/>
                    </a:cubicBezTo>
                    <a:cubicBezTo>
                      <a:pt x="832024" y="289917"/>
                      <a:pt x="823727" y="285341"/>
                      <a:pt x="817104" y="279164"/>
                    </a:cubicBezTo>
                    <a:cubicBezTo>
                      <a:pt x="810481" y="272988"/>
                      <a:pt x="805532" y="265286"/>
                      <a:pt x="802258" y="256059"/>
                    </a:cubicBezTo>
                    <a:cubicBezTo>
                      <a:pt x="798984" y="246832"/>
                      <a:pt x="797347" y="235967"/>
                      <a:pt x="797347" y="223466"/>
                    </a:cubicBezTo>
                    <a:cubicBezTo>
                      <a:pt x="797347" y="213792"/>
                      <a:pt x="798277" y="203411"/>
                      <a:pt x="800137" y="192323"/>
                    </a:cubicBezTo>
                    <a:cubicBezTo>
                      <a:pt x="801998" y="181236"/>
                      <a:pt x="804937" y="170259"/>
                      <a:pt x="808955" y="159395"/>
                    </a:cubicBezTo>
                    <a:cubicBezTo>
                      <a:pt x="812974" y="148531"/>
                      <a:pt x="818183" y="138113"/>
                      <a:pt x="824582" y="128141"/>
                    </a:cubicBezTo>
                    <a:cubicBezTo>
                      <a:pt x="830982" y="118170"/>
                      <a:pt x="838609" y="109389"/>
                      <a:pt x="847465" y="101799"/>
                    </a:cubicBezTo>
                    <a:cubicBezTo>
                      <a:pt x="856320" y="94208"/>
                      <a:pt x="866552" y="88106"/>
                      <a:pt x="878160" y="83493"/>
                    </a:cubicBezTo>
                    <a:cubicBezTo>
                      <a:pt x="889769" y="78879"/>
                      <a:pt x="902866" y="76572"/>
                      <a:pt x="917451" y="76572"/>
                    </a:cubicBezTo>
                    <a:close/>
                    <a:moveTo>
                      <a:pt x="569937" y="76572"/>
                    </a:moveTo>
                    <a:cubicBezTo>
                      <a:pt x="572468" y="76572"/>
                      <a:pt x="575035" y="76758"/>
                      <a:pt x="577639" y="77130"/>
                    </a:cubicBezTo>
                    <a:cubicBezTo>
                      <a:pt x="580244" y="77502"/>
                      <a:pt x="582662" y="77949"/>
                      <a:pt x="584895" y="78470"/>
                    </a:cubicBezTo>
                    <a:cubicBezTo>
                      <a:pt x="587127" y="78991"/>
                      <a:pt x="589099" y="79586"/>
                      <a:pt x="590810" y="80256"/>
                    </a:cubicBezTo>
                    <a:cubicBezTo>
                      <a:pt x="592522" y="80925"/>
                      <a:pt x="593824" y="81707"/>
                      <a:pt x="594717" y="82600"/>
                    </a:cubicBezTo>
                    <a:cubicBezTo>
                      <a:pt x="595610" y="83493"/>
                      <a:pt x="596057" y="84907"/>
                      <a:pt x="596057" y="86841"/>
                    </a:cubicBezTo>
                    <a:cubicBezTo>
                      <a:pt x="596057" y="87437"/>
                      <a:pt x="595945" y="88590"/>
                      <a:pt x="595722" y="90302"/>
                    </a:cubicBezTo>
                    <a:cubicBezTo>
                      <a:pt x="595499" y="92013"/>
                      <a:pt x="595238" y="93985"/>
                      <a:pt x="594940" y="96218"/>
                    </a:cubicBezTo>
                    <a:cubicBezTo>
                      <a:pt x="594643" y="98450"/>
                      <a:pt x="594196" y="100757"/>
                      <a:pt x="593601" y="103138"/>
                    </a:cubicBezTo>
                    <a:cubicBezTo>
                      <a:pt x="593006" y="105519"/>
                      <a:pt x="592262" y="107714"/>
                      <a:pt x="591369" y="109724"/>
                    </a:cubicBezTo>
                    <a:cubicBezTo>
                      <a:pt x="590476" y="111733"/>
                      <a:pt x="589545" y="113407"/>
                      <a:pt x="588578" y="114747"/>
                    </a:cubicBezTo>
                    <a:cubicBezTo>
                      <a:pt x="587611" y="116086"/>
                      <a:pt x="586532" y="116756"/>
                      <a:pt x="585341" y="116756"/>
                    </a:cubicBezTo>
                    <a:cubicBezTo>
                      <a:pt x="584150" y="116756"/>
                      <a:pt x="582848" y="116495"/>
                      <a:pt x="581434" y="115974"/>
                    </a:cubicBezTo>
                    <a:cubicBezTo>
                      <a:pt x="580021" y="115454"/>
                      <a:pt x="578458" y="114821"/>
                      <a:pt x="576746" y="114077"/>
                    </a:cubicBezTo>
                    <a:cubicBezTo>
                      <a:pt x="575035" y="113333"/>
                      <a:pt x="573063" y="112700"/>
                      <a:pt x="570830" y="112179"/>
                    </a:cubicBezTo>
                    <a:cubicBezTo>
                      <a:pt x="568598" y="111658"/>
                      <a:pt x="565993" y="111398"/>
                      <a:pt x="563017" y="111398"/>
                    </a:cubicBezTo>
                    <a:cubicBezTo>
                      <a:pt x="557957" y="111398"/>
                      <a:pt x="552115" y="113593"/>
                      <a:pt x="545492" y="117984"/>
                    </a:cubicBezTo>
                    <a:cubicBezTo>
                      <a:pt x="538869" y="122374"/>
                      <a:pt x="532358" y="128439"/>
                      <a:pt x="525959" y="136178"/>
                    </a:cubicBezTo>
                    <a:cubicBezTo>
                      <a:pt x="519559" y="143917"/>
                      <a:pt x="513718" y="153070"/>
                      <a:pt x="508434" y="163637"/>
                    </a:cubicBezTo>
                    <a:cubicBezTo>
                      <a:pt x="503151" y="174203"/>
                      <a:pt x="499244" y="185663"/>
                      <a:pt x="496714" y="198016"/>
                    </a:cubicBezTo>
                    <a:lnTo>
                      <a:pt x="479078" y="287536"/>
                    </a:lnTo>
                    <a:cubicBezTo>
                      <a:pt x="478780" y="288727"/>
                      <a:pt x="478259" y="289731"/>
                      <a:pt x="477515" y="290550"/>
                    </a:cubicBezTo>
                    <a:cubicBezTo>
                      <a:pt x="476771" y="291368"/>
                      <a:pt x="475655" y="292075"/>
                      <a:pt x="474166" y="292671"/>
                    </a:cubicBezTo>
                    <a:cubicBezTo>
                      <a:pt x="472678" y="293266"/>
                      <a:pt x="470706" y="293712"/>
                      <a:pt x="468251" y="294010"/>
                    </a:cubicBezTo>
                    <a:cubicBezTo>
                      <a:pt x="465795" y="294308"/>
                      <a:pt x="462781" y="294457"/>
                      <a:pt x="459209" y="294457"/>
                    </a:cubicBezTo>
                    <a:cubicBezTo>
                      <a:pt x="455489" y="294457"/>
                      <a:pt x="452475" y="294308"/>
                      <a:pt x="450168" y="294010"/>
                    </a:cubicBezTo>
                    <a:cubicBezTo>
                      <a:pt x="447861" y="293712"/>
                      <a:pt x="446075" y="293266"/>
                      <a:pt x="444810" y="292671"/>
                    </a:cubicBezTo>
                    <a:cubicBezTo>
                      <a:pt x="443545" y="292075"/>
                      <a:pt x="442727" y="291368"/>
                      <a:pt x="442354" y="290550"/>
                    </a:cubicBezTo>
                    <a:cubicBezTo>
                      <a:pt x="441982" y="289731"/>
                      <a:pt x="441945" y="288727"/>
                      <a:pt x="442243" y="287536"/>
                    </a:cubicBezTo>
                    <a:lnTo>
                      <a:pt x="482203" y="86395"/>
                    </a:lnTo>
                    <a:cubicBezTo>
                      <a:pt x="482352" y="85353"/>
                      <a:pt x="482799" y="84386"/>
                      <a:pt x="483543" y="83493"/>
                    </a:cubicBezTo>
                    <a:cubicBezTo>
                      <a:pt x="484287" y="82600"/>
                      <a:pt x="485403" y="81856"/>
                      <a:pt x="486891" y="81260"/>
                    </a:cubicBezTo>
                    <a:cubicBezTo>
                      <a:pt x="488380" y="80665"/>
                      <a:pt x="490203" y="80256"/>
                      <a:pt x="492361" y="80032"/>
                    </a:cubicBezTo>
                    <a:cubicBezTo>
                      <a:pt x="494519" y="79809"/>
                      <a:pt x="497086" y="79698"/>
                      <a:pt x="500063" y="79698"/>
                    </a:cubicBezTo>
                    <a:cubicBezTo>
                      <a:pt x="503188" y="79698"/>
                      <a:pt x="505755" y="79809"/>
                      <a:pt x="507764" y="80032"/>
                    </a:cubicBezTo>
                    <a:cubicBezTo>
                      <a:pt x="509774" y="80256"/>
                      <a:pt x="511336" y="80665"/>
                      <a:pt x="512453" y="81260"/>
                    </a:cubicBezTo>
                    <a:cubicBezTo>
                      <a:pt x="513569" y="81856"/>
                      <a:pt x="514276" y="82600"/>
                      <a:pt x="514573" y="83493"/>
                    </a:cubicBezTo>
                    <a:cubicBezTo>
                      <a:pt x="514871" y="84386"/>
                      <a:pt x="514945" y="85353"/>
                      <a:pt x="514797" y="86395"/>
                    </a:cubicBezTo>
                    <a:lnTo>
                      <a:pt x="507429" y="123007"/>
                    </a:lnTo>
                    <a:cubicBezTo>
                      <a:pt x="510853" y="116905"/>
                      <a:pt x="514908" y="111026"/>
                      <a:pt x="519596" y="105370"/>
                    </a:cubicBezTo>
                    <a:cubicBezTo>
                      <a:pt x="524284" y="99715"/>
                      <a:pt x="529382" y="94766"/>
                      <a:pt x="534888" y="90525"/>
                    </a:cubicBezTo>
                    <a:cubicBezTo>
                      <a:pt x="540395" y="86283"/>
                      <a:pt x="546162" y="82897"/>
                      <a:pt x="552190" y="80367"/>
                    </a:cubicBezTo>
                    <a:cubicBezTo>
                      <a:pt x="558217" y="77837"/>
                      <a:pt x="564133" y="76572"/>
                      <a:pt x="569937" y="76572"/>
                    </a:cubicBezTo>
                    <a:close/>
                    <a:moveTo>
                      <a:pt x="345951" y="76572"/>
                    </a:moveTo>
                    <a:cubicBezTo>
                      <a:pt x="358453" y="76572"/>
                      <a:pt x="369057" y="78135"/>
                      <a:pt x="377763" y="81260"/>
                    </a:cubicBezTo>
                    <a:cubicBezTo>
                      <a:pt x="386470" y="84386"/>
                      <a:pt x="393613" y="88404"/>
                      <a:pt x="399194" y="93315"/>
                    </a:cubicBezTo>
                    <a:cubicBezTo>
                      <a:pt x="404775" y="98227"/>
                      <a:pt x="408831" y="103696"/>
                      <a:pt x="411361" y="109724"/>
                    </a:cubicBezTo>
                    <a:cubicBezTo>
                      <a:pt x="413891" y="115751"/>
                      <a:pt x="415156" y="121742"/>
                      <a:pt x="415156" y="127695"/>
                    </a:cubicBezTo>
                    <a:cubicBezTo>
                      <a:pt x="415156" y="137964"/>
                      <a:pt x="412775" y="147191"/>
                      <a:pt x="408012" y="155377"/>
                    </a:cubicBezTo>
                    <a:cubicBezTo>
                      <a:pt x="403250" y="163562"/>
                      <a:pt x="395808" y="170557"/>
                      <a:pt x="385688" y="176361"/>
                    </a:cubicBezTo>
                    <a:cubicBezTo>
                      <a:pt x="375568" y="182166"/>
                      <a:pt x="362620" y="186631"/>
                      <a:pt x="346844" y="189756"/>
                    </a:cubicBezTo>
                    <a:cubicBezTo>
                      <a:pt x="331068" y="192881"/>
                      <a:pt x="312167" y="194444"/>
                      <a:pt x="290140" y="194444"/>
                    </a:cubicBezTo>
                    <a:lnTo>
                      <a:pt x="266477" y="194444"/>
                    </a:lnTo>
                    <a:cubicBezTo>
                      <a:pt x="265435" y="199355"/>
                      <a:pt x="264728" y="204118"/>
                      <a:pt x="264356" y="208732"/>
                    </a:cubicBezTo>
                    <a:cubicBezTo>
                      <a:pt x="263984" y="213345"/>
                      <a:pt x="263798" y="217661"/>
                      <a:pt x="263798" y="221680"/>
                    </a:cubicBezTo>
                    <a:cubicBezTo>
                      <a:pt x="263798" y="236562"/>
                      <a:pt x="267481" y="247948"/>
                      <a:pt x="274848" y="255836"/>
                    </a:cubicBezTo>
                    <a:cubicBezTo>
                      <a:pt x="282215" y="263724"/>
                      <a:pt x="294159" y="267667"/>
                      <a:pt x="310679" y="267667"/>
                    </a:cubicBezTo>
                    <a:cubicBezTo>
                      <a:pt x="320204" y="267667"/>
                      <a:pt x="328761" y="266961"/>
                      <a:pt x="336352" y="265547"/>
                    </a:cubicBezTo>
                    <a:cubicBezTo>
                      <a:pt x="343942" y="264133"/>
                      <a:pt x="350527" y="262607"/>
                      <a:pt x="356109" y="260970"/>
                    </a:cubicBezTo>
                    <a:cubicBezTo>
                      <a:pt x="361690" y="259333"/>
                      <a:pt x="366266" y="257808"/>
                      <a:pt x="369838" y="256394"/>
                    </a:cubicBezTo>
                    <a:cubicBezTo>
                      <a:pt x="373410" y="254980"/>
                      <a:pt x="375865" y="254273"/>
                      <a:pt x="377205" y="254273"/>
                    </a:cubicBezTo>
                    <a:cubicBezTo>
                      <a:pt x="378544" y="254273"/>
                      <a:pt x="379549" y="254757"/>
                      <a:pt x="380219" y="255724"/>
                    </a:cubicBezTo>
                    <a:cubicBezTo>
                      <a:pt x="380888" y="256691"/>
                      <a:pt x="381223" y="258068"/>
                      <a:pt x="381223" y="259854"/>
                    </a:cubicBezTo>
                    <a:cubicBezTo>
                      <a:pt x="381223" y="261342"/>
                      <a:pt x="381074" y="263128"/>
                      <a:pt x="380777" y="265212"/>
                    </a:cubicBezTo>
                    <a:cubicBezTo>
                      <a:pt x="380479" y="267295"/>
                      <a:pt x="380033" y="269416"/>
                      <a:pt x="379437" y="271574"/>
                    </a:cubicBezTo>
                    <a:cubicBezTo>
                      <a:pt x="378842" y="273732"/>
                      <a:pt x="378061" y="275779"/>
                      <a:pt x="377093" y="277713"/>
                    </a:cubicBezTo>
                    <a:cubicBezTo>
                      <a:pt x="376126" y="279648"/>
                      <a:pt x="375047" y="281285"/>
                      <a:pt x="373856" y="282625"/>
                    </a:cubicBezTo>
                    <a:cubicBezTo>
                      <a:pt x="372070" y="284411"/>
                      <a:pt x="368908" y="286159"/>
                      <a:pt x="364369" y="287871"/>
                    </a:cubicBezTo>
                    <a:cubicBezTo>
                      <a:pt x="359829" y="289582"/>
                      <a:pt x="354434" y="291145"/>
                      <a:pt x="348183" y="292559"/>
                    </a:cubicBezTo>
                    <a:cubicBezTo>
                      <a:pt x="341933" y="293973"/>
                      <a:pt x="335087" y="295126"/>
                      <a:pt x="327645" y="296019"/>
                    </a:cubicBezTo>
                    <a:cubicBezTo>
                      <a:pt x="320204" y="296912"/>
                      <a:pt x="312762" y="297359"/>
                      <a:pt x="305321" y="297359"/>
                    </a:cubicBezTo>
                    <a:cubicBezTo>
                      <a:pt x="292075" y="297359"/>
                      <a:pt x="280467" y="295870"/>
                      <a:pt x="270495" y="292894"/>
                    </a:cubicBezTo>
                    <a:cubicBezTo>
                      <a:pt x="260524" y="289917"/>
                      <a:pt x="252227" y="285341"/>
                      <a:pt x="245604" y="279164"/>
                    </a:cubicBezTo>
                    <a:cubicBezTo>
                      <a:pt x="238981" y="272988"/>
                      <a:pt x="234032" y="265286"/>
                      <a:pt x="230758" y="256059"/>
                    </a:cubicBezTo>
                    <a:cubicBezTo>
                      <a:pt x="227484" y="246832"/>
                      <a:pt x="225847" y="235967"/>
                      <a:pt x="225847" y="223466"/>
                    </a:cubicBezTo>
                    <a:cubicBezTo>
                      <a:pt x="225847" y="213792"/>
                      <a:pt x="226777" y="203411"/>
                      <a:pt x="228637" y="192323"/>
                    </a:cubicBezTo>
                    <a:cubicBezTo>
                      <a:pt x="230498" y="181236"/>
                      <a:pt x="233437" y="170259"/>
                      <a:pt x="237455" y="159395"/>
                    </a:cubicBezTo>
                    <a:cubicBezTo>
                      <a:pt x="241474" y="148531"/>
                      <a:pt x="246683" y="138113"/>
                      <a:pt x="253082" y="128141"/>
                    </a:cubicBezTo>
                    <a:cubicBezTo>
                      <a:pt x="259482" y="118170"/>
                      <a:pt x="267109" y="109389"/>
                      <a:pt x="275965" y="101799"/>
                    </a:cubicBezTo>
                    <a:cubicBezTo>
                      <a:pt x="284820" y="94208"/>
                      <a:pt x="295052" y="88106"/>
                      <a:pt x="306660" y="83493"/>
                    </a:cubicBezTo>
                    <a:cubicBezTo>
                      <a:pt x="318269" y="78879"/>
                      <a:pt x="331366" y="76572"/>
                      <a:pt x="345951" y="76572"/>
                    </a:cubicBezTo>
                    <a:close/>
                    <a:moveTo>
                      <a:pt x="141982" y="0"/>
                    </a:moveTo>
                    <a:cubicBezTo>
                      <a:pt x="149126" y="0"/>
                      <a:pt x="155935" y="595"/>
                      <a:pt x="162409" y="1786"/>
                    </a:cubicBezTo>
                    <a:cubicBezTo>
                      <a:pt x="168883" y="2977"/>
                      <a:pt x="174724" y="4428"/>
                      <a:pt x="179933" y="6139"/>
                    </a:cubicBezTo>
                    <a:cubicBezTo>
                      <a:pt x="185142" y="7851"/>
                      <a:pt x="189607" y="9711"/>
                      <a:pt x="193328" y="11720"/>
                    </a:cubicBezTo>
                    <a:cubicBezTo>
                      <a:pt x="197049" y="13730"/>
                      <a:pt x="199579" y="15404"/>
                      <a:pt x="200918" y="16743"/>
                    </a:cubicBezTo>
                    <a:cubicBezTo>
                      <a:pt x="202257" y="18083"/>
                      <a:pt x="203225" y="19459"/>
                      <a:pt x="203820" y="20873"/>
                    </a:cubicBezTo>
                    <a:cubicBezTo>
                      <a:pt x="204415" y="22287"/>
                      <a:pt x="204713" y="24036"/>
                      <a:pt x="204713" y="26119"/>
                    </a:cubicBezTo>
                    <a:cubicBezTo>
                      <a:pt x="204713" y="27310"/>
                      <a:pt x="204639" y="28687"/>
                      <a:pt x="204490" y="30249"/>
                    </a:cubicBezTo>
                    <a:cubicBezTo>
                      <a:pt x="204341" y="31812"/>
                      <a:pt x="204081" y="33449"/>
                      <a:pt x="203709" y="35161"/>
                    </a:cubicBezTo>
                    <a:cubicBezTo>
                      <a:pt x="203336" y="36872"/>
                      <a:pt x="202890" y="38658"/>
                      <a:pt x="202369" y="40519"/>
                    </a:cubicBezTo>
                    <a:cubicBezTo>
                      <a:pt x="201848" y="42379"/>
                      <a:pt x="201216" y="44016"/>
                      <a:pt x="200472" y="45430"/>
                    </a:cubicBezTo>
                    <a:cubicBezTo>
                      <a:pt x="199727" y="46844"/>
                      <a:pt x="198872" y="47997"/>
                      <a:pt x="197904" y="48890"/>
                    </a:cubicBezTo>
                    <a:cubicBezTo>
                      <a:pt x="196937" y="49783"/>
                      <a:pt x="195858" y="50230"/>
                      <a:pt x="194667" y="50230"/>
                    </a:cubicBezTo>
                    <a:cubicBezTo>
                      <a:pt x="193030" y="50230"/>
                      <a:pt x="190761" y="49262"/>
                      <a:pt x="187858" y="47327"/>
                    </a:cubicBezTo>
                    <a:cubicBezTo>
                      <a:pt x="184956" y="45393"/>
                      <a:pt x="181236" y="43346"/>
                      <a:pt x="176696" y="41188"/>
                    </a:cubicBezTo>
                    <a:cubicBezTo>
                      <a:pt x="172157" y="39030"/>
                      <a:pt x="166762" y="36984"/>
                      <a:pt x="160511" y="35049"/>
                    </a:cubicBezTo>
                    <a:cubicBezTo>
                      <a:pt x="154260" y="33114"/>
                      <a:pt x="147042" y="32147"/>
                      <a:pt x="138857" y="32147"/>
                    </a:cubicBezTo>
                    <a:cubicBezTo>
                      <a:pt x="129778" y="32147"/>
                      <a:pt x="121816" y="33524"/>
                      <a:pt x="114970" y="36277"/>
                    </a:cubicBezTo>
                    <a:cubicBezTo>
                      <a:pt x="108124" y="39030"/>
                      <a:pt x="102394" y="42751"/>
                      <a:pt x="97780" y="47439"/>
                    </a:cubicBezTo>
                    <a:cubicBezTo>
                      <a:pt x="93166" y="52127"/>
                      <a:pt x="89706" y="57448"/>
                      <a:pt x="87399" y="63401"/>
                    </a:cubicBezTo>
                    <a:cubicBezTo>
                      <a:pt x="85093" y="69354"/>
                      <a:pt x="83939" y="75530"/>
                      <a:pt x="83939" y="81930"/>
                    </a:cubicBezTo>
                    <a:cubicBezTo>
                      <a:pt x="83939" y="88478"/>
                      <a:pt x="85390" y="94208"/>
                      <a:pt x="88292" y="99120"/>
                    </a:cubicBezTo>
                    <a:cubicBezTo>
                      <a:pt x="91194" y="104031"/>
                      <a:pt x="94990" y="108496"/>
                      <a:pt x="99678" y="112514"/>
                    </a:cubicBezTo>
                    <a:cubicBezTo>
                      <a:pt x="104366" y="116533"/>
                      <a:pt x="109724" y="120328"/>
                      <a:pt x="115751" y="123900"/>
                    </a:cubicBezTo>
                    <a:cubicBezTo>
                      <a:pt x="121779" y="127471"/>
                      <a:pt x="127918" y="131118"/>
                      <a:pt x="134169" y="134838"/>
                    </a:cubicBezTo>
                    <a:cubicBezTo>
                      <a:pt x="140419" y="138559"/>
                      <a:pt x="146596" y="142540"/>
                      <a:pt x="152698" y="146782"/>
                    </a:cubicBezTo>
                    <a:cubicBezTo>
                      <a:pt x="158800" y="151023"/>
                      <a:pt x="164195" y="155935"/>
                      <a:pt x="168883" y="161516"/>
                    </a:cubicBezTo>
                    <a:cubicBezTo>
                      <a:pt x="173571" y="167097"/>
                      <a:pt x="177366" y="173496"/>
                      <a:pt x="180268" y="180715"/>
                    </a:cubicBezTo>
                    <a:cubicBezTo>
                      <a:pt x="183170" y="187933"/>
                      <a:pt x="184621" y="196304"/>
                      <a:pt x="184621" y="205829"/>
                    </a:cubicBezTo>
                    <a:cubicBezTo>
                      <a:pt x="184621" y="218480"/>
                      <a:pt x="182017" y="230349"/>
                      <a:pt x="176808" y="241437"/>
                    </a:cubicBezTo>
                    <a:cubicBezTo>
                      <a:pt x="171599" y="252524"/>
                      <a:pt x="164195" y="262198"/>
                      <a:pt x="154595" y="270458"/>
                    </a:cubicBezTo>
                    <a:cubicBezTo>
                      <a:pt x="144996" y="278718"/>
                      <a:pt x="133424" y="285266"/>
                      <a:pt x="119881" y="290103"/>
                    </a:cubicBezTo>
                    <a:cubicBezTo>
                      <a:pt x="106338" y="294940"/>
                      <a:pt x="91232" y="297359"/>
                      <a:pt x="74563" y="297359"/>
                    </a:cubicBezTo>
                    <a:cubicBezTo>
                      <a:pt x="65484" y="297359"/>
                      <a:pt x="57038" y="296577"/>
                      <a:pt x="49225" y="295015"/>
                    </a:cubicBezTo>
                    <a:cubicBezTo>
                      <a:pt x="41411" y="293452"/>
                      <a:pt x="34379" y="291517"/>
                      <a:pt x="28129" y="289210"/>
                    </a:cubicBezTo>
                    <a:cubicBezTo>
                      <a:pt x="21878" y="286903"/>
                      <a:pt x="16594" y="284522"/>
                      <a:pt x="12278" y="282067"/>
                    </a:cubicBezTo>
                    <a:cubicBezTo>
                      <a:pt x="7962" y="279611"/>
                      <a:pt x="4837" y="277416"/>
                      <a:pt x="2902" y="275481"/>
                    </a:cubicBezTo>
                    <a:cubicBezTo>
                      <a:pt x="967" y="273546"/>
                      <a:pt x="0" y="270718"/>
                      <a:pt x="0" y="266998"/>
                    </a:cubicBezTo>
                    <a:cubicBezTo>
                      <a:pt x="0" y="266105"/>
                      <a:pt x="112" y="264840"/>
                      <a:pt x="335" y="263203"/>
                    </a:cubicBezTo>
                    <a:cubicBezTo>
                      <a:pt x="558" y="261566"/>
                      <a:pt x="893" y="259780"/>
                      <a:pt x="1339" y="257845"/>
                    </a:cubicBezTo>
                    <a:cubicBezTo>
                      <a:pt x="1786" y="255910"/>
                      <a:pt x="2270" y="254012"/>
                      <a:pt x="2791" y="252152"/>
                    </a:cubicBezTo>
                    <a:cubicBezTo>
                      <a:pt x="3311" y="250292"/>
                      <a:pt x="3981" y="248580"/>
                      <a:pt x="4800" y="247018"/>
                    </a:cubicBezTo>
                    <a:cubicBezTo>
                      <a:pt x="5618" y="245455"/>
                      <a:pt x="6511" y="244190"/>
                      <a:pt x="7479" y="243222"/>
                    </a:cubicBezTo>
                    <a:cubicBezTo>
                      <a:pt x="8446" y="242255"/>
                      <a:pt x="9599" y="241771"/>
                      <a:pt x="10939" y="241771"/>
                    </a:cubicBezTo>
                    <a:cubicBezTo>
                      <a:pt x="13320" y="241771"/>
                      <a:pt x="16297" y="242962"/>
                      <a:pt x="19869" y="245343"/>
                    </a:cubicBezTo>
                    <a:cubicBezTo>
                      <a:pt x="23440" y="247724"/>
                      <a:pt x="27868" y="250292"/>
                      <a:pt x="33151" y="253045"/>
                    </a:cubicBezTo>
                    <a:cubicBezTo>
                      <a:pt x="38435" y="255798"/>
                      <a:pt x="44723" y="258366"/>
                      <a:pt x="52015" y="260747"/>
                    </a:cubicBezTo>
                    <a:cubicBezTo>
                      <a:pt x="59308" y="263128"/>
                      <a:pt x="67866" y="264319"/>
                      <a:pt x="77688" y="264319"/>
                    </a:cubicBezTo>
                    <a:cubicBezTo>
                      <a:pt x="88106" y="264319"/>
                      <a:pt x="97408" y="262868"/>
                      <a:pt x="105594" y="259966"/>
                    </a:cubicBezTo>
                    <a:cubicBezTo>
                      <a:pt x="113779" y="257063"/>
                      <a:pt x="120662" y="253120"/>
                      <a:pt x="126244" y="248134"/>
                    </a:cubicBezTo>
                    <a:cubicBezTo>
                      <a:pt x="131825" y="243148"/>
                      <a:pt x="136103" y="237307"/>
                      <a:pt x="139080" y="230609"/>
                    </a:cubicBezTo>
                    <a:cubicBezTo>
                      <a:pt x="142057" y="223912"/>
                      <a:pt x="143545" y="216768"/>
                      <a:pt x="143545" y="209178"/>
                    </a:cubicBezTo>
                    <a:cubicBezTo>
                      <a:pt x="143545" y="202481"/>
                      <a:pt x="142131" y="196639"/>
                      <a:pt x="139303" y="191653"/>
                    </a:cubicBezTo>
                    <a:cubicBezTo>
                      <a:pt x="136475" y="186668"/>
                      <a:pt x="132755" y="182166"/>
                      <a:pt x="128141" y="178147"/>
                    </a:cubicBezTo>
                    <a:cubicBezTo>
                      <a:pt x="123527" y="174129"/>
                      <a:pt x="118207" y="170408"/>
                      <a:pt x="112179" y="166985"/>
                    </a:cubicBezTo>
                    <a:cubicBezTo>
                      <a:pt x="106152" y="163562"/>
                      <a:pt x="100050" y="159990"/>
                      <a:pt x="93873" y="156270"/>
                    </a:cubicBezTo>
                    <a:cubicBezTo>
                      <a:pt x="87697" y="152549"/>
                      <a:pt x="81632" y="148568"/>
                      <a:pt x="75679" y="144326"/>
                    </a:cubicBezTo>
                    <a:cubicBezTo>
                      <a:pt x="69726" y="140085"/>
                      <a:pt x="64443" y="135173"/>
                      <a:pt x="59829" y="129592"/>
                    </a:cubicBezTo>
                    <a:cubicBezTo>
                      <a:pt x="55215" y="124011"/>
                      <a:pt x="51457" y="117612"/>
                      <a:pt x="48555" y="110393"/>
                    </a:cubicBezTo>
                    <a:cubicBezTo>
                      <a:pt x="45653" y="103175"/>
                      <a:pt x="44202" y="94729"/>
                      <a:pt x="44202" y="85055"/>
                    </a:cubicBezTo>
                    <a:cubicBezTo>
                      <a:pt x="44202" y="73298"/>
                      <a:pt x="46509" y="62285"/>
                      <a:pt x="51122" y="52016"/>
                    </a:cubicBezTo>
                    <a:cubicBezTo>
                      <a:pt x="55736" y="41746"/>
                      <a:pt x="62285" y="32742"/>
                      <a:pt x="70768" y="25003"/>
                    </a:cubicBezTo>
                    <a:cubicBezTo>
                      <a:pt x="79251" y="17264"/>
                      <a:pt x="89520" y="11162"/>
                      <a:pt x="101575" y="6697"/>
                    </a:cubicBezTo>
                    <a:cubicBezTo>
                      <a:pt x="113630" y="2233"/>
                      <a:pt x="127099" y="0"/>
                      <a:pt x="14198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sz="3600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480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1985" name="Picture 1" descr="Computergenerierter Alternativtext:&#10;p reference_type &#10;p reference_id &#10;plan_id &#10;name &#10;state &#10;u ser _id &#10;semester _type &#10;module_preference &#10;contaius &#10;belongs to &#10;module_id &#10;identifier &#10;contaius &#10;passe d &#10;discipline_id &#10;Referenz zum en- &#10;sprechenden Modul • &#10;in Moduldaten- &#10;bank &#10;semester &#10;module_entry &#10;Referenz zum Stu• &#10;: diengang in Mod- &#10;uldatenbank &#10;mod Ole _id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4" b="16993"/>
          <a:stretch/>
        </p:blipFill>
        <p:spPr bwMode="auto">
          <a:xfrm>
            <a:off x="3225855" y="747864"/>
            <a:ext cx="5590582" cy="52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9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t="31944" b="25000"/>
          <a:stretch/>
        </p:blipFill>
        <p:spPr>
          <a:xfrm>
            <a:off x="1932081" y="7278096"/>
            <a:ext cx="6166026" cy="37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FFFFF"/>
        </a:solidFill>
      </a:spPr>
      <a:bodyPr wrap="square" rtlCol="0">
        <a:spAutoFit/>
      </a:bodyPr>
      <a:lstStyle>
        <a:defPPr>
          <a:defRPr sz="1050" dirty="0" err="1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0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5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9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Props1.xml><?xml version="1.0" encoding="utf-8"?>
<ds:datastoreItem xmlns:ds="http://schemas.openxmlformats.org/officeDocument/2006/customXml" ds:itemID="{B1C3074C-03D6-4FF8-A0FD-91D367E16177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F7DFCE90-C299-4BB4-8401-6C4E0CFFE17F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FE5EF32-4E9D-44E6-B798-3D3E39BBA49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02FA33F-6BCA-4FC6-A3AA-1CE56AA742A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B95FFB6-54CB-4EBB-A515-96F56C01A10C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CA921CD-3B75-4AF1-822C-1354243BAC5C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93BCA8A6-03FA-4761-8F1C-E9BA89B373E7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210EB7B9-E632-4135-9F75-BCB37E38747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AAF5839A-3EF7-4A17-BC12-D817D8C5F8D7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913C526B-63F8-44B0-91E0-5A6BF685FD6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1012</Words>
  <Application>Microsoft Office PowerPoint</Application>
  <PresentationFormat>Bildschirmpräsentation (4:3)</PresentationFormat>
  <Paragraphs>325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Wingdings</vt:lpstr>
      <vt:lpstr>Office</vt:lpstr>
      <vt:lpstr>Entwurfspräsentation</vt:lpstr>
      <vt:lpstr>Architektur</vt:lpstr>
      <vt:lpstr>PowerPoint-Präsentation</vt:lpstr>
      <vt:lpstr>PowerPoint-Präsentation</vt:lpstr>
      <vt:lpstr>Entwurfsmuster</vt:lpstr>
      <vt:lpstr>Entwurfsmuster</vt:lpstr>
      <vt:lpstr>Entwurfsmuster</vt:lpstr>
      <vt:lpstr>Externe Ressourcen</vt:lpstr>
      <vt:lpstr>Datenbank</vt:lpstr>
      <vt:lpstr>PowerPoint-Präsentation</vt:lpstr>
      <vt:lpstr>PowerPoint-Präsentation</vt:lpstr>
      <vt:lpstr>JSON – Beispiel Seitenleiste</vt:lpstr>
      <vt:lpstr>JSON – Beispiel Seitenleiste</vt:lpstr>
      <vt:lpstr>JSON – Beispiel Seitenleiste</vt:lpstr>
      <vt:lpstr>JSON – Beispiel Seitenleiste</vt:lpstr>
      <vt:lpstr>Implementierungsplan - Server</vt:lpstr>
      <vt:lpstr>Implementierungsplan - Client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Hannes Kuchelmeister</dc:creator>
  <cp:lastModifiedBy>Hannes Kuchelmeister</cp:lastModifiedBy>
  <cp:revision>247</cp:revision>
  <dcterms:created xsi:type="dcterms:W3CDTF">2017-01-06T10:19:39Z</dcterms:created>
  <dcterms:modified xsi:type="dcterms:W3CDTF">2017-01-10T09:04:42Z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